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D8372-5640-40CB-9670-480ABDF38C8E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001D8-4073-4E00-BBAE-53CC1EFA1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859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001D8-4073-4E00-BBAE-53CC1EFA17A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131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C3F6-78AE-46C8-A889-249BAF62901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D8A7-CBBB-45A3-B690-80C8EF8F4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814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C3F6-78AE-46C8-A889-249BAF62901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D8A7-CBBB-45A3-B690-80C8EF8F4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47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C3F6-78AE-46C8-A889-249BAF62901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D8A7-CBBB-45A3-B690-80C8EF8F4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29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C3F6-78AE-46C8-A889-249BAF62901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D8A7-CBBB-45A3-B690-80C8EF8F4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00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C3F6-78AE-46C8-A889-249BAF62901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D8A7-CBBB-45A3-B690-80C8EF8F4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24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C3F6-78AE-46C8-A889-249BAF62901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D8A7-CBBB-45A3-B690-80C8EF8F4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711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C3F6-78AE-46C8-A889-249BAF62901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D8A7-CBBB-45A3-B690-80C8EF8F4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455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C3F6-78AE-46C8-A889-249BAF62901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D8A7-CBBB-45A3-B690-80C8EF8F4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45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C3F6-78AE-46C8-A889-249BAF62901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D8A7-CBBB-45A3-B690-80C8EF8F4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71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C3F6-78AE-46C8-A889-249BAF62901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D8A7-CBBB-45A3-B690-80C8EF8F4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76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C3F6-78AE-46C8-A889-249BAF62901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BD8A7-CBBB-45A3-B690-80C8EF8F4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65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FC3F6-78AE-46C8-A889-249BAF62901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BD8A7-CBBB-45A3-B690-80C8EF8F4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90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chemeClr val="bg1">
                <a:lumMod val="85000"/>
              </a:schemeClr>
            </a:gs>
            <a:gs pos="57000">
              <a:schemeClr val="bg1">
                <a:lumMod val="0"/>
                <a:lumOff val="100000"/>
              </a:schemeClr>
            </a:gs>
            <a:gs pos="57000">
              <a:schemeClr val="bg1">
                <a:lumMod val="6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4"/>
          <a:stretch/>
        </p:blipFill>
        <p:spPr>
          <a:xfrm>
            <a:off x="2123728" y="0"/>
            <a:ext cx="4909396" cy="6876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vi-VN" b="1" dirty="0">
                <a:solidFill>
                  <a:schemeClr val="bg1"/>
                </a:solidFill>
              </a:rPr>
              <a:t>Никола́й Константи́нович Старшино́в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0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6711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Военный парад в Москве 1941г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0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" r="4537" b="-656"/>
          <a:stretch/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537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А.С</a:t>
            </a:r>
            <a:r>
              <a:rPr lang="ru-RU" sz="4000" dirty="0" smtClean="0">
                <a:solidFill>
                  <a:schemeClr val="bg1"/>
                </a:solidFill>
              </a:rPr>
              <a:t>. </a:t>
            </a:r>
            <a:r>
              <a:rPr lang="ru-RU" sz="4000" dirty="0" smtClean="0">
                <a:solidFill>
                  <a:schemeClr val="bg1"/>
                </a:solidFill>
              </a:rPr>
              <a:t>Пушкин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6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8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5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1162"/>
            <a:ext cx="91440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А.С</a:t>
            </a:r>
            <a:r>
              <a:rPr lang="ru-RU" sz="4000" b="1" dirty="0" smtClean="0">
                <a:solidFill>
                  <a:schemeClr val="bg1"/>
                </a:solidFill>
              </a:rPr>
              <a:t>. </a:t>
            </a:r>
            <a:r>
              <a:rPr lang="ru-RU" sz="4000" b="1" dirty="0" smtClean="0">
                <a:solidFill>
                  <a:schemeClr val="bg1"/>
                </a:solidFill>
              </a:rPr>
              <a:t>Пушкин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3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Парад победы в Москве 1945г.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7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22</Words>
  <Application>Microsoft Office PowerPoint</Application>
  <PresentationFormat>Экран (4:3)</PresentationFormat>
  <Paragraphs>6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Никола́й Константи́нович Старшино́в</vt:lpstr>
      <vt:lpstr>Военный парад в Москве 1941г.</vt:lpstr>
      <vt:lpstr>А.С. Пушкин</vt:lpstr>
      <vt:lpstr>Презентация PowerPoint</vt:lpstr>
      <vt:lpstr>Презентация PowerPoint</vt:lpstr>
      <vt:lpstr>А.С. Пушкин</vt:lpstr>
      <vt:lpstr>Парад победы в Москве 1945г.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2014-02-10T03:56:13Z</dcterms:created>
  <dcterms:modified xsi:type="dcterms:W3CDTF">2014-02-10T18:42:26Z</dcterms:modified>
</cp:coreProperties>
</file>