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9EF23A-866F-4DF5-96C6-82E80315AA2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E8FFA9-5AB7-48F3-BB87-A691A6ABBE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xwG6TYjK9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76216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Практическое занятие</a:t>
            </a:r>
          </a:p>
          <a:p>
            <a:r>
              <a:rPr lang="ru-RU" dirty="0" smtClean="0"/>
              <a:t>Тема </a:t>
            </a:r>
            <a:r>
              <a:rPr lang="ru-RU" dirty="0" smtClean="0"/>
              <a:t>урока:</a:t>
            </a:r>
          </a:p>
          <a:p>
            <a:r>
              <a:rPr lang="ru-RU" dirty="0" smtClean="0"/>
              <a:t>  </a:t>
            </a:r>
            <a:r>
              <a:rPr lang="ru-RU" dirty="0" smtClean="0"/>
              <a:t>Проведение беседы с родителями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модельной ситуации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Систематизация знаний </a:t>
            </a:r>
            <a:r>
              <a:rPr lang="ru-RU" dirty="0" smtClean="0"/>
              <a:t>об особенностях </a:t>
            </a:r>
            <a:r>
              <a:rPr lang="ru-RU" dirty="0"/>
              <a:t>семейного </a:t>
            </a:r>
            <a:r>
              <a:rPr lang="ru-RU" dirty="0" smtClean="0"/>
              <a:t>воспитания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навыка коммуникативного взаимодействия с родителями младших школьников.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навыка организации и проведения разнообразных форм работы с семьей.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Формирование умения </a:t>
            </a:r>
            <a:r>
              <a:rPr lang="ru-RU" dirty="0"/>
              <a:t>определять цели и задачи взаимодействия  с родителями в зависимости от ситуации общения</a:t>
            </a:r>
          </a:p>
          <a:p>
            <a:pPr lvl="0"/>
            <a:r>
              <a:rPr lang="ru-RU" dirty="0" smtClean="0"/>
              <a:t>Формирование умения </a:t>
            </a:r>
            <a:r>
              <a:rPr lang="ru-RU" dirty="0"/>
              <a:t>определять содержание беседы с родителями в соответствии с целями и задачами взаимодействия.</a:t>
            </a:r>
          </a:p>
          <a:p>
            <a:r>
              <a:rPr lang="ru-RU" dirty="0" smtClean="0"/>
              <a:t>Формирование умения применять педагогические приемы в организации и проведении беседы с родителями</a:t>
            </a:r>
          </a:p>
          <a:p>
            <a:pPr lvl="0"/>
            <a:r>
              <a:rPr lang="ru-RU" dirty="0" smtClean="0"/>
              <a:t>Закрепление навыка </a:t>
            </a:r>
            <a:r>
              <a:rPr lang="ru-RU" dirty="0"/>
              <a:t>применения методов коммуникативного взаимодействия</a:t>
            </a:r>
          </a:p>
          <a:p>
            <a:pPr lvl="0"/>
            <a:r>
              <a:rPr lang="ru-RU" dirty="0" smtClean="0"/>
              <a:t>Закрепление навыка </a:t>
            </a:r>
            <a:r>
              <a:rPr lang="ru-RU" dirty="0"/>
              <a:t>делового общения в педагогических ситуациях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Примерный перечень вопросов для повторения: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3300" dirty="0" smtClean="0"/>
              <a:t>Назовите </a:t>
            </a:r>
            <a:r>
              <a:rPr lang="ru-RU" sz="3300" dirty="0"/>
              <a:t>основные особенности современной семьи</a:t>
            </a:r>
          </a:p>
          <a:p>
            <a:pPr lvl="0"/>
            <a:r>
              <a:rPr lang="ru-RU" sz="3300" dirty="0"/>
              <a:t>Охарактеризуйте типы семей (конфликтная, педагогически несостоятельная, аморальная, асоциальная)</a:t>
            </a:r>
          </a:p>
          <a:p>
            <a:pPr lvl="0"/>
            <a:r>
              <a:rPr lang="ru-RU" sz="3300" dirty="0"/>
              <a:t>Оцените роль родительского авторитета, приведите примеры стилей воспитания (авторитет подавления, авторитет любви, авторитет расстояния)</a:t>
            </a:r>
          </a:p>
          <a:p>
            <a:pPr lvl="0"/>
            <a:r>
              <a:rPr lang="ru-RU" sz="3300" dirty="0"/>
              <a:t>Назовите основные направления взаимодействия педагога с родителями.</a:t>
            </a:r>
          </a:p>
          <a:p>
            <a:pPr lvl="0"/>
            <a:r>
              <a:rPr lang="ru-RU" sz="3300" dirty="0"/>
              <a:t>Назовите основную цель взаимодействия с родителями</a:t>
            </a:r>
          </a:p>
          <a:p>
            <a:pPr lvl="0"/>
            <a:r>
              <a:rPr lang="ru-RU" sz="3300" dirty="0"/>
              <a:t>Охарактеризуйте формы взаимодействия с родителями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видеоматериал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«Разговор с родителями. Учитель года 2013» </a:t>
            </a:r>
          </a:p>
          <a:p>
            <a:r>
              <a:rPr lang="ru-RU" dirty="0" smtClean="0">
                <a:hlinkClick r:id="rId2"/>
              </a:rPr>
              <a:t>Разговор с родителями – </a:t>
            </a:r>
            <a:r>
              <a:rPr lang="en-US" dirty="0" smtClean="0">
                <a:hlinkClick r:id="rId2"/>
              </a:rPr>
              <a:t>YouTube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Автор: </a:t>
            </a:r>
            <a:r>
              <a:rPr lang="en-US" i="1" dirty="0" err="1" smtClean="0"/>
              <a:t>Eugirba</a:t>
            </a:r>
            <a:r>
              <a:rPr lang="ru-RU" i="1" dirty="0" smtClean="0"/>
              <a:t> 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>Задание </a:t>
            </a:r>
            <a:r>
              <a:rPr lang="ru-RU" sz="2200" b="1" dirty="0"/>
              <a:t>2.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Изучите </a:t>
            </a:r>
            <a:r>
              <a:rPr lang="ru-RU" sz="2200" b="1" dirty="0"/>
              <a:t>ситуацию. Определите проблему. Составьте конспект групповой беседы с родителями учеников. Проведите беседу в модельной ситуации.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9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187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Открытый урок</vt:lpstr>
      <vt:lpstr>Цели урока</vt:lpstr>
      <vt:lpstr>Задачи</vt:lpstr>
      <vt:lpstr>Примерный перечень вопросов для повторения: </vt:lpstr>
      <vt:lpstr>Работа с видеоматериал</vt:lpstr>
      <vt:lpstr>Задание 2.  Изучите ситуацию. Определите проблему. Составьте конспект групповой беседы с родителями учеников. Проведите беседу в модельной ситуации.  </vt:lpstr>
      <vt:lpstr>Спасибо за внимание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creator>Ирина</dc:creator>
  <cp:lastModifiedBy>Ирина</cp:lastModifiedBy>
  <cp:revision>7</cp:revision>
  <dcterms:created xsi:type="dcterms:W3CDTF">2014-11-15T20:01:51Z</dcterms:created>
  <dcterms:modified xsi:type="dcterms:W3CDTF">2014-11-15T20:53:46Z</dcterms:modified>
</cp:coreProperties>
</file>