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60" r:id="rId4"/>
    <p:sldId id="261" r:id="rId5"/>
    <p:sldId id="258" r:id="rId6"/>
    <p:sldId id="257" r:id="rId7"/>
    <p:sldId id="264" r:id="rId8"/>
    <p:sldId id="262" r:id="rId9"/>
    <p:sldId id="272" r:id="rId10"/>
    <p:sldId id="273" r:id="rId11"/>
    <p:sldId id="275" r:id="rId12"/>
    <p:sldId id="268" r:id="rId13"/>
    <p:sldId id="274" r:id="rId14"/>
    <p:sldId id="276" r:id="rId15"/>
    <p:sldId id="277" r:id="rId16"/>
    <p:sldId id="278" r:id="rId17"/>
    <p:sldId id="279" r:id="rId18"/>
    <p:sldId id="266" r:id="rId19"/>
    <p:sldId id="265" r:id="rId20"/>
    <p:sldId id="267" r:id="rId21"/>
    <p:sldId id="280" r:id="rId22"/>
    <p:sldId id="269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EE3-F503-45A8-9DE9-646A597E0B6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8262-7690-4496-BDBC-FF16FD0F8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EE3-F503-45A8-9DE9-646A597E0B6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8262-7690-4496-BDBC-FF16FD0F8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EE3-F503-45A8-9DE9-646A597E0B6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8262-7690-4496-BDBC-FF16FD0F8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EE3-F503-45A8-9DE9-646A597E0B6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8262-7690-4496-BDBC-FF16FD0F8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EE3-F503-45A8-9DE9-646A597E0B6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8262-7690-4496-BDBC-FF16FD0F8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EE3-F503-45A8-9DE9-646A597E0B6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8262-7690-4496-BDBC-FF16FD0F8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EE3-F503-45A8-9DE9-646A597E0B6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8262-7690-4496-BDBC-FF16FD0F8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EE3-F503-45A8-9DE9-646A597E0B6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8262-7690-4496-BDBC-FF16FD0F8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EE3-F503-45A8-9DE9-646A597E0B6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8262-7690-4496-BDBC-FF16FD0F8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EE3-F503-45A8-9DE9-646A597E0B6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8262-7690-4496-BDBC-FF16FD0F8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CEE3-F503-45A8-9DE9-646A597E0B6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8262-7690-4496-BDBC-FF16FD0F8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CEE3-F503-45A8-9DE9-646A597E0B6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08262-7690-4496-BDBC-FF16FD0F82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_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932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Памятник пятнадцатому элементу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33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Ребенку для построения скелета фосфор необходим также, как кальций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tefon.ru-19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77272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Фосфором богаты</a:t>
            </a:r>
            <a:endParaRPr lang="ru-RU" sz="40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ль 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03893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Поступивший с пищей фосфор попадает в кости уже через 4-6 часов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154728_1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Это результат недостатка фосфора в организме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6338_html_57abad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В среднем тело человека содержит 1,6 кг фосфора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4469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Из них - 1,4 кг- в костях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3599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130 г - в мышцах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rve_smea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4894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12 г- в нервных тканях</a:t>
            </a:r>
            <a:endParaRPr lang="ru-RU" sz="3600" b="1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696beef46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548680"/>
            <a:ext cx="281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В  т. ч. – в мозге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73_800.jpg"/>
          <p:cNvPicPr>
            <a:picLocks noChangeAspect="1"/>
          </p:cNvPicPr>
          <p:nvPr/>
        </p:nvPicPr>
        <p:blipFill>
          <a:blip r:embed="rId2" cstate="print"/>
          <a:srcRect t="6951"/>
          <a:stretch>
            <a:fillRect/>
          </a:stretch>
        </p:blipFill>
        <p:spPr>
          <a:xfrm>
            <a:off x="0" y="0"/>
            <a:ext cx="9130634" cy="6848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Академик Ферсман назвал фосфор элементом жизни и мысли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butterfly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61248"/>
            <a:ext cx="9427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Соединения  фосфора - обязательная составляющая  всех растительных  и животных организмов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джэ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9282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Работа мозга, сокращение мышц связаны с химическими превращениями  соединений фосфора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tefon.ru-19829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7089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Источником фосфора для человека является растительная пища</a:t>
            </a:r>
            <a:endParaRPr lang="ru-RU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osfor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wecmd3ay7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73325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Соединения  фосфора - обязательная составляющая  всех растительных  и животных организмов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 п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33256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В растениях фосфор сосредоточен в семенах и плодах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15031-Herbstbirne-Schweizer-Wasserbirne-Kugelbirne-mit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50114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Богаты фосфором груши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1653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В организме человека  фосфор сосредоточен в скелете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lci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05264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В зубной ткани</a:t>
            </a:r>
            <a:endParaRPr lang="ru-RU" sz="44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-r765-st.ir3-_t6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33256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В нервных тканях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Твердость скелету придает фосфат кальция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140</Words>
  <Application>Microsoft Office PowerPoint</Application>
  <PresentationFormat>Экран (4:3)</PresentationFormat>
  <Paragraphs>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2015-01-28T11:26:33Z</dcterms:created>
  <dcterms:modified xsi:type="dcterms:W3CDTF">2015-01-28T12:48:16Z</dcterms:modified>
</cp:coreProperties>
</file>