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2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6466F49-E3F7-4306-88B3-24CC1A845064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FB15155-2111-455F-B075-285A0079387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488832" cy="1512168"/>
          </a:xfrm>
        </p:spPr>
        <p:txBody>
          <a:bodyPr>
            <a:noAutofit/>
          </a:bodyPr>
          <a:lstStyle/>
          <a:p>
            <a:r>
              <a:rPr lang="ru-RU" b="1" u="sng" dirty="0" smtClean="0"/>
              <a:t>Николай Алексеевич Некрасов </a:t>
            </a:r>
            <a:r>
              <a:rPr lang="ru-RU" dirty="0" smtClean="0"/>
              <a:t>(1821 </a:t>
            </a:r>
            <a:r>
              <a:rPr lang="ru-RU" dirty="0"/>
              <a:t>– </a:t>
            </a:r>
            <a:r>
              <a:rPr lang="ru-RU" dirty="0" smtClean="0"/>
              <a:t>1877)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315200" cy="114463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русский поэт, писатель и публицист.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06896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Отец </a:t>
            </a:r>
            <a:r>
              <a:rPr lang="ru-RU" dirty="0"/>
              <a:t>- Алексей Сергеевич Некрасов, служил офицером. </a:t>
            </a:r>
            <a:r>
              <a:rPr lang="ru-RU" b="1" u="sng" dirty="0"/>
              <a:t>Мать </a:t>
            </a:r>
            <a:r>
              <a:rPr lang="ru-RU" dirty="0"/>
              <a:t>- Александра Андреевна Закревская, варшавянка, дочь богатого посессионера Херсонской губернии, была прекрасно воспитана.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7315200" cy="35395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4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504" y="-243408"/>
            <a:ext cx="4464496" cy="6480720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Некрасов.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Родился </a:t>
            </a:r>
            <a:r>
              <a:rPr lang="ru-RU" sz="2800" dirty="0"/>
              <a:t>в местечке </a:t>
            </a:r>
            <a:r>
              <a:rPr lang="ru-RU" sz="2800" dirty="0" err="1"/>
              <a:t>Немирово</a:t>
            </a:r>
            <a:r>
              <a:rPr lang="ru-RU" sz="2800" dirty="0"/>
              <a:t> (Подольская губерния) в семье мелкопоместного дворянина. Детские годы прошли в селе </a:t>
            </a:r>
            <a:r>
              <a:rPr lang="ru-RU" sz="2800" dirty="0" err="1"/>
              <a:t>Грешневе</a:t>
            </a:r>
            <a:r>
              <a:rPr lang="ru-RU" sz="2800" dirty="0"/>
              <a:t> в родовом имении отца, человека крайне деспотичного. В возрасте 10 лет был отдан в Ярославскую гимназию.</a:t>
            </a:r>
          </a:p>
        </p:txBody>
      </p:sp>
      <p:pic>
        <p:nvPicPr>
          <p:cNvPr id="4" name="Picture 2" descr="Николай Алексеевич Некрасо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3960440" cy="561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3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229200"/>
            <a:ext cx="3744416" cy="1154097"/>
          </a:xfrm>
        </p:spPr>
        <p:txBody>
          <a:bodyPr>
            <a:noAutofit/>
          </a:bodyPr>
          <a:lstStyle/>
          <a:p>
            <a:r>
              <a:rPr lang="ru-RU" sz="2800" dirty="0"/>
              <a:t>В 17 лет переехал в Петербург, но, отказавшись посвятить себя военной карьере, как настаивал отец, был лишён материальной поддержки. Для того чтобы не умереть с голоду, стал писать стихи по заказу книготорговцев.</a:t>
            </a:r>
          </a:p>
        </p:txBody>
      </p:sp>
      <p:pic>
        <p:nvPicPr>
          <p:cNvPr id="4" name="Picture 4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248472" cy="529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8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352928" cy="4034417"/>
          </a:xfrm>
        </p:spPr>
        <p:txBody>
          <a:bodyPr>
            <a:noAutofit/>
          </a:bodyPr>
          <a:lstStyle/>
          <a:p>
            <a:r>
              <a:rPr lang="ru-RU" sz="3200" dirty="0"/>
              <a:t>Первые стихи были написаны еще в годы учебы в гимназии: некоторые из них, носившие сатирический характер, были причиной ссор с преподавателями. </a:t>
            </a:r>
            <a:r>
              <a:rPr lang="ru-RU" sz="3200" b="1" dirty="0" smtClean="0">
                <a:latin typeface="Garamond" pitchFamily="18" charset="0"/>
              </a:rPr>
              <a:t>Первый </a:t>
            </a:r>
            <a:r>
              <a:rPr lang="ru-RU" sz="3200" b="1" dirty="0">
                <a:latin typeface="Garamond" pitchFamily="18" charset="0"/>
              </a:rPr>
              <a:t>сборник «Мечты и звуки» ,   изданный Некрасовым в Петербурге в 1840 на собственные средства , успеха не имел , подвергся резкой критике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5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517232"/>
            <a:ext cx="7315200" cy="1154097"/>
          </a:xfrm>
        </p:spPr>
        <p:txBody>
          <a:bodyPr>
            <a:noAutofit/>
          </a:bodyPr>
          <a:lstStyle/>
          <a:p>
            <a:r>
              <a:rPr lang="ru-RU" sz="3200" dirty="0"/>
              <a:t>В начале 1875 Некрасов тяжело заболел, ни знаменитый хирург, ни операция не могли приостановить стремительно развивавшегося рака прямой кишки. В это время он начал работу над циклом «Последние песни» (1877), своеобразным поэтическим завещанием, посвященным Фекле Анисимовне Викторовой (в творчестве Некрасова Зинаида), последней любви поэта. Некрасов скончался в возрасте 56 лет.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2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4941168"/>
            <a:ext cx="3168352" cy="11540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В 1971 году на углу улицы Некрасова и Греческого проспекта открыт памятник Некрасову.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/>
            </a:r>
            <a:b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</a:br>
            <a:endParaRPr lang="ru-RU" dirty="0"/>
          </a:p>
        </p:txBody>
      </p:sp>
      <p:pic>
        <p:nvPicPr>
          <p:cNvPr id="4" name="Picture 2" descr="Памятник на могиле Н.А. Некрасов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03244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1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</TotalTime>
  <Words>209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Николай Алексеевич Некрасов (1821 – 1877)</vt:lpstr>
      <vt:lpstr>Отец - Алексей Сергеевич Некрасов, служил офицером. Мать - Александра Андреевна Закревская, варшавянка, дочь богатого посессионера Херсонской губернии, была прекрасно воспитана.</vt:lpstr>
      <vt:lpstr>Некрасов. Родился в местечке Немирово (Подольская губерния) в семье мелкопоместного дворянина. Детские годы прошли в селе Грешневе в родовом имении отца, человека крайне деспотичного. В возрасте 10 лет был отдан в Ярославскую гимназию.</vt:lpstr>
      <vt:lpstr>В 17 лет переехал в Петербург, но, отказавшись посвятить себя военной карьере, как настаивал отец, был лишён материальной поддержки. Для того чтобы не умереть с голоду, стал писать стихи по заказу книготорговцев.</vt:lpstr>
      <vt:lpstr>Первые стихи были написаны еще в годы учебы в гимназии: некоторые из них, носившие сатирический характер, были причиной ссор с преподавателями. Первый сборник «Мечты и звуки» ,   изданный Некрасовым в Петербурге в 1840 на собственные средства , успеха не имел , подвергся резкой критике</vt:lpstr>
      <vt:lpstr>В начале 1875 Некрасов тяжело заболел, ни знаменитый хирург, ни операция не могли приостановить стремительно развивавшегося рака прямой кишки. В это время он начал работу над циклом «Последние песни» (1877), своеобразным поэтическим завещанием, посвященным Фекле Анисимовне Викторовой (в творчестве Некрасова Зинаида), последней любви поэта. Некрасов скончался в возрасте 56 лет.</vt:lpstr>
      <vt:lpstr>В 1971 году на углу улицы Некрасова и Греческого проспекта открыт памятник Некрасову.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Некрасов (1821 – 1877)</dc:title>
  <dc:creator>Sweta</dc:creator>
  <cp:lastModifiedBy>Sweta</cp:lastModifiedBy>
  <cp:revision>2</cp:revision>
  <dcterms:created xsi:type="dcterms:W3CDTF">2013-04-02T11:34:55Z</dcterms:created>
  <dcterms:modified xsi:type="dcterms:W3CDTF">2013-04-02T11:55:57Z</dcterms:modified>
</cp:coreProperties>
</file>