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notesMasterIdLst>
    <p:notesMasterId r:id="rId29"/>
  </p:notesMasterIdLst>
  <p:sldIdLst>
    <p:sldId id="260" r:id="rId2"/>
    <p:sldId id="259" r:id="rId3"/>
    <p:sldId id="295" r:id="rId4"/>
    <p:sldId id="303" r:id="rId5"/>
    <p:sldId id="263" r:id="rId6"/>
    <p:sldId id="262" r:id="rId7"/>
    <p:sldId id="261" r:id="rId8"/>
    <p:sldId id="264" r:id="rId9"/>
    <p:sldId id="265" r:id="rId10"/>
    <p:sldId id="266" r:id="rId11"/>
    <p:sldId id="283" r:id="rId12"/>
    <p:sldId id="284" r:id="rId13"/>
    <p:sldId id="285" r:id="rId14"/>
    <p:sldId id="286" r:id="rId15"/>
    <p:sldId id="287" r:id="rId16"/>
    <p:sldId id="288" r:id="rId17"/>
    <p:sldId id="289" r:id="rId18"/>
    <p:sldId id="270" r:id="rId19"/>
    <p:sldId id="290" r:id="rId20"/>
    <p:sldId id="279" r:id="rId21"/>
    <p:sldId id="291" r:id="rId22"/>
    <p:sldId id="292" r:id="rId23"/>
    <p:sldId id="293" r:id="rId24"/>
    <p:sldId id="294" r:id="rId25"/>
    <p:sldId id="281" r:id="rId26"/>
    <p:sldId id="282" r:id="rId27"/>
    <p:sldId id="280" r:id="rId2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EAEA"/>
    <a:srgbClr val="808080"/>
    <a:srgbClr val="FFFF00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4403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40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440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E5A3B86-56AD-4494-8D70-7DE481CAB19E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2BEA4B-1FBE-4C83-8C37-5FE27BAAE003}" type="slidenum">
              <a:rPr lang="ru-RU"/>
              <a:pPr/>
              <a:t>13</a:t>
            </a:fld>
            <a:endParaRPr lang="ru-RU"/>
          </a:p>
        </p:txBody>
      </p:sp>
      <p:sp>
        <p:nvSpPr>
          <p:cNvPr id="5017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ru-RU"/>
          </a:p>
        </p:txBody>
      </p:sp>
      <p:sp>
        <p:nvSpPr>
          <p:cNvPr id="50180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3DB37A51-0394-4530-8E5B-3F6D53023C55}" type="slidenum">
              <a:rPr lang="ru-RU" sz="1200">
                <a:latin typeface="Calibri" pitchFamily="34" charset="0"/>
              </a:rPr>
              <a:pPr algn="r"/>
              <a:t>13</a:t>
            </a:fld>
            <a:endParaRPr lang="ru-RU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9F2A2D-24CA-4FBA-A202-223EA2185759}" type="slidenum">
              <a:rPr lang="ru-RU"/>
              <a:pPr/>
              <a:t>25</a:t>
            </a:fld>
            <a:endParaRPr lang="ru-RU"/>
          </a:p>
        </p:txBody>
      </p:sp>
      <p:sp>
        <p:nvSpPr>
          <p:cNvPr id="4505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ru-RU"/>
          </a:p>
        </p:txBody>
      </p:sp>
      <p:sp>
        <p:nvSpPr>
          <p:cNvPr id="45060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BE8DB85F-3480-4D41-8592-7CCE021FF6E7}" type="slidenum">
              <a:rPr lang="ru-RU" sz="1200">
                <a:latin typeface="Calibri" pitchFamily="34" charset="0"/>
              </a:rPr>
              <a:pPr algn="r"/>
              <a:t>25</a:t>
            </a:fld>
            <a:endParaRPr lang="ru-RU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8627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2" name="Group 2"/>
          <p:cNvGrpSpPr>
            <a:grpSpLocks/>
          </p:cNvGrpSpPr>
          <p:nvPr/>
        </p:nvGrpSpPr>
        <p:grpSpPr bwMode="auto">
          <a:xfrm>
            <a:off x="-498475" y="1311275"/>
            <a:ext cx="10429875" cy="5908675"/>
            <a:chOff x="-313" y="824"/>
            <a:chExt cx="6570" cy="3722"/>
          </a:xfrm>
        </p:grpSpPr>
        <p:sp>
          <p:nvSpPr>
            <p:cNvPr id="20483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 sz="1800"/>
            </a:p>
          </p:txBody>
        </p:sp>
        <p:sp>
          <p:nvSpPr>
            <p:cNvPr id="20484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 sz="1800"/>
            </a:p>
          </p:txBody>
        </p:sp>
        <p:sp>
          <p:nvSpPr>
            <p:cNvPr id="20485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 sz="1800"/>
            </a:p>
          </p:txBody>
        </p:sp>
        <p:sp>
          <p:nvSpPr>
            <p:cNvPr id="20486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 sz="1800"/>
            </a:p>
          </p:txBody>
        </p:sp>
        <p:sp>
          <p:nvSpPr>
            <p:cNvPr id="20487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 sz="1800"/>
            </a:p>
          </p:txBody>
        </p:sp>
        <p:sp>
          <p:nvSpPr>
            <p:cNvPr id="20488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 sz="1800"/>
            </a:p>
          </p:txBody>
        </p:sp>
        <p:sp>
          <p:nvSpPr>
            <p:cNvPr id="20489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 sz="1800"/>
            </a:p>
          </p:txBody>
        </p:sp>
        <p:sp>
          <p:nvSpPr>
            <p:cNvPr id="20490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 sz="1800"/>
            </a:p>
          </p:txBody>
        </p:sp>
        <p:sp>
          <p:nvSpPr>
            <p:cNvPr id="20491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 sz="1800"/>
            </a:p>
          </p:txBody>
        </p:sp>
        <p:sp>
          <p:nvSpPr>
            <p:cNvPr id="20492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 sz="1800"/>
            </a:p>
          </p:txBody>
        </p:sp>
        <p:sp>
          <p:nvSpPr>
            <p:cNvPr id="20493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 sz="1800"/>
            </a:p>
          </p:txBody>
        </p:sp>
        <p:sp>
          <p:nvSpPr>
            <p:cNvPr id="20494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 sz="1800"/>
            </a:p>
          </p:txBody>
        </p:sp>
        <p:sp>
          <p:nvSpPr>
            <p:cNvPr id="20495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 sz="1800"/>
            </a:p>
          </p:txBody>
        </p:sp>
        <p:sp>
          <p:nvSpPr>
            <p:cNvPr id="20496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 sz="1800"/>
            </a:p>
          </p:txBody>
        </p:sp>
        <p:sp>
          <p:nvSpPr>
            <p:cNvPr id="20497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2" y="3504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/>
              <a:endParaRPr lang="ru-RU" sz="1800"/>
            </a:p>
          </p:txBody>
        </p:sp>
        <p:sp>
          <p:nvSpPr>
            <p:cNvPr id="20498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68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/>
              <a:endParaRPr lang="ru-RU" sz="1800"/>
            </a:p>
          </p:txBody>
        </p:sp>
        <p:sp>
          <p:nvSpPr>
            <p:cNvPr id="20499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 sz="1800"/>
            </a:p>
          </p:txBody>
        </p:sp>
        <p:sp>
          <p:nvSpPr>
            <p:cNvPr id="20500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 sz="1800"/>
            </a:p>
          </p:txBody>
        </p:sp>
        <p:sp>
          <p:nvSpPr>
            <p:cNvPr id="20501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 sz="1800"/>
            </a:p>
          </p:txBody>
        </p:sp>
        <p:sp>
          <p:nvSpPr>
            <p:cNvPr id="20502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 sz="1800"/>
            </a:p>
          </p:txBody>
        </p:sp>
        <p:sp>
          <p:nvSpPr>
            <p:cNvPr id="20503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 sz="1800"/>
            </a:p>
          </p:txBody>
        </p:sp>
        <p:sp>
          <p:nvSpPr>
            <p:cNvPr id="20504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 sz="1800"/>
            </a:p>
          </p:txBody>
        </p:sp>
        <p:sp>
          <p:nvSpPr>
            <p:cNvPr id="20505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 sz="1800"/>
            </a:p>
          </p:txBody>
        </p:sp>
        <p:sp>
          <p:nvSpPr>
            <p:cNvPr id="20506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 sz="1800"/>
            </a:p>
          </p:txBody>
        </p:sp>
        <p:sp>
          <p:nvSpPr>
            <p:cNvPr id="20507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 sz="1800"/>
            </a:p>
          </p:txBody>
        </p:sp>
        <p:sp>
          <p:nvSpPr>
            <p:cNvPr id="20508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 sz="1800"/>
            </a:p>
          </p:txBody>
        </p:sp>
        <p:sp>
          <p:nvSpPr>
            <p:cNvPr id="20509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 sz="1800"/>
            </a:p>
          </p:txBody>
        </p:sp>
        <p:sp>
          <p:nvSpPr>
            <p:cNvPr id="20510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 sz="1800"/>
            </a:p>
          </p:txBody>
        </p:sp>
        <p:sp>
          <p:nvSpPr>
            <p:cNvPr id="20511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 sz="1800"/>
            </a:p>
          </p:txBody>
        </p:sp>
        <p:sp>
          <p:nvSpPr>
            <p:cNvPr id="20512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 sz="1800"/>
            </a:p>
          </p:txBody>
        </p:sp>
        <p:sp>
          <p:nvSpPr>
            <p:cNvPr id="20513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 sz="1800"/>
            </a:p>
          </p:txBody>
        </p:sp>
        <p:sp>
          <p:nvSpPr>
            <p:cNvPr id="20514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 sz="1800"/>
            </a:p>
          </p:txBody>
        </p:sp>
        <p:sp>
          <p:nvSpPr>
            <p:cNvPr id="20515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516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517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518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519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520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521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522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523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524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525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526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527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528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529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530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531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532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533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534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535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536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537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538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539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540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541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542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543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544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545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546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547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548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549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550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551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552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553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554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555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556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557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558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559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560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561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562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563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564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565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566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567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568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569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570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571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572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573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574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575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576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577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578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579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580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581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582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583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584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585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586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587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588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589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590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591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592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593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594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595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596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597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598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599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600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601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602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603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604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605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606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607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608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609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610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611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612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613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614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615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616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617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618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619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620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621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622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623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624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625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626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627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628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629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630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631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632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633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634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635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636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637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638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639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640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641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642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643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644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645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646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647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648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649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650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651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652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653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654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655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656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657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658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659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660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661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662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663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664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665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666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667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668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669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670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671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672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673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674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675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676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677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678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679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680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681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682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683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684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685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686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687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688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689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690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691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692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693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694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695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696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697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0698" name="Rectangle 2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446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20699" name="Rectangle 2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0700" name="Rectangle 220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0701" name="Rectangle 221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0702" name="Rectangle 222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DC78C11-9EF2-4DCD-970C-DC62614D0D6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18E0B46-C01D-40E3-A486-C2460D7F767B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94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94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432DE7C-3FFE-48C9-91EE-0F230DFBF8C3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94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38121E8A-D72B-45C9-933C-12A3F7C94657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1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2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3C46C49-287C-4606-8B65-39378143A17C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4C7A4F5-4945-4799-8B68-403706437B74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BB7EB87-5D53-4879-9D54-BE38A4352ACB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61C39E4-A26C-425B-84AC-2BFDB4410C28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8" name="Дата 7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2E5ADD8-28BB-4154-8585-215FC91C64DA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AF941FA-7C6B-48D7-AA26-DB5C92E6D352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F9CF4C9-80F1-431C-BB7F-6E8C88565F47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47D1E1A-71E8-409F-8D9F-D5C06EB70860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8" name="Group 2"/>
          <p:cNvGrpSpPr>
            <a:grpSpLocks/>
          </p:cNvGrpSpPr>
          <p:nvPr/>
        </p:nvGrpSpPr>
        <p:grpSpPr bwMode="auto">
          <a:xfrm>
            <a:off x="-496888" y="1308100"/>
            <a:ext cx="10429876" cy="5908675"/>
            <a:chOff x="-313" y="824"/>
            <a:chExt cx="6570" cy="3722"/>
          </a:xfrm>
        </p:grpSpPr>
        <p:sp>
          <p:nvSpPr>
            <p:cNvPr id="19459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 sz="180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9460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 sz="180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9461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 sz="180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9462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 sz="180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9463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 sz="180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9464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 sz="180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9465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 sz="180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9466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 sz="180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9467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 sz="180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9468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 sz="180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9469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 sz="180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9470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 sz="180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9471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 sz="180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9472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 sz="180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9473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2" y="3504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/>
              <a:endParaRPr lang="ru-RU" sz="180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9474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68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/>
              <a:endParaRPr lang="ru-RU" sz="180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9475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 sz="180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9476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 sz="180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9477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 sz="180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9478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 sz="180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9479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 sz="180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9480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 sz="180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9481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 sz="180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9482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 sz="180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9483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 sz="180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9484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 sz="180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9485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 sz="180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9486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 sz="180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9487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 sz="180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9488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 sz="180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9489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 sz="180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9490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 sz="180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9491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9492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9493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9494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9495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9496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9497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9498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9499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9500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9501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9502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9503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9504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9505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9506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9507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9508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9509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9510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9511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9512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9513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9514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9515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9516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9517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9518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9519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9520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9521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9522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9523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9524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9525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9526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9527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9528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9529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9530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9531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9532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9533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9534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9535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9536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9537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9538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9539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9540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9541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9542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9543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9544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9545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9546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9547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9548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9549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9550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9551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9552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9553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9554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9555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9556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9557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9558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9559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9560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9561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9562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9563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9564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9565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9566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9567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9568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9569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9570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9571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9572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9573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9574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9575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9576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9577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9578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9579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9580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9581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9582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9583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9584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9585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9586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9587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9588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9589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9590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9591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9592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9593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9594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9595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9596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9597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9598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9599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9600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9601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9602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9603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9604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9605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9606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9607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9608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9609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9610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9611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9612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9613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9614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9615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9616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9617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9618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9619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9620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9621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9622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9623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9624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9625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9626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9627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9628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9629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9630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9631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9632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9633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9634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9635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9636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9637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9638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9639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9640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9641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9642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9643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9644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9645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9646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9647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9648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9649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9650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9651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9652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9653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9654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9655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9656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9657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9658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9659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9660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9661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9662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9663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9664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9665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9666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9667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9668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9669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9670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9671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9672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9673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9674" name="Rectangle 2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9AA5F1C2-9EF0-4B66-BFE7-426CCF863180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19675" name="Rectangle 2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19676" name="Rectangle 2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19677" name="Rectangle 2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9678" name="Rectangle 2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H:\&#1052;&#1054;&#1071;%20&#1055;&#1040;&#1058;&#1056;\&#1052;&#1077;&#1083;&#1086;&#1076;&#1080;&#1103;.mp3" TargetMode="External"/><Relationship Id="rId4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1944" TargetMode="External"/><Relationship Id="rId3" Type="http://schemas.openxmlformats.org/officeDocument/2006/relationships/image" Target="../media/image10.png"/><Relationship Id="rId7" Type="http://schemas.openxmlformats.org/officeDocument/2006/relationships/hyperlink" Target="http://ru.wikipedia.org/wiki/1_%D0%B8%D1%8E%D0%BB%D1%8F" TargetMode="External"/><Relationship Id="rId2" Type="http://schemas.openxmlformats.org/officeDocument/2006/relationships/slideLayout" Target="../slideLayouts/slideLayout7.xml"/><Relationship Id="rId1" Type="http://schemas.openxmlformats.org/officeDocument/2006/relationships/audio" Target="file:///H:\&#1052;&#1054;&#1071;%20&#1055;&#1040;&#1058;&#1056;\&#1052;&#1077;&#1083;&#1086;&#1076;&#1080;&#1103;.mp3" TargetMode="External"/><Relationship Id="rId6" Type="http://schemas.openxmlformats.org/officeDocument/2006/relationships/hyperlink" Target="http://ru.wikipedia.org/wiki/%D0%9B%D0%B5%D0%BD%D0%B8%D0%BD%D0%B3%D1%80%D0%B0%D0%B4" TargetMode="External"/><Relationship Id="rId11" Type="http://schemas.openxmlformats.org/officeDocument/2006/relationships/image" Target="../media/image3.png"/><Relationship Id="rId5" Type="http://schemas.openxmlformats.org/officeDocument/2006/relationships/hyperlink" Target="http://ru.wikipedia.org/wiki/1930" TargetMode="External"/><Relationship Id="rId10" Type="http://schemas.openxmlformats.org/officeDocument/2006/relationships/hyperlink" Target="http://ru.wikipedia.org/wiki/%D0%93%D0%BE%D1%80%D1%8C%D0%BA%D0%BE%D0%B2%D1%81%D0%BA%D0%B0%D1%8F_%D0%BE%D0%B1%D0%BB%D0%B0%D1%81%D1%82%D1%8C" TargetMode="External"/><Relationship Id="rId4" Type="http://schemas.openxmlformats.org/officeDocument/2006/relationships/hyperlink" Target="http://ru.wikipedia.org/wiki/25_%D1%8F%D0%BD%D0%B2%D0%B0%D1%80%D1%8F" TargetMode="External"/><Relationship Id="rId9" Type="http://schemas.openxmlformats.org/officeDocument/2006/relationships/hyperlink" Target="http://ru.wikipedia.org/wiki/%D0%A8%D0%B0%D1%82%D0%BA%D0%B8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H:\&#1052;&#1054;&#1071;%20&#1055;&#1040;&#1058;&#1056;\&#1052;&#1077;&#1083;&#1086;&#1076;&#1080;&#1103;.mp3" TargetMode="External"/><Relationship Id="rId6" Type="http://schemas.openxmlformats.org/officeDocument/2006/relationships/image" Target="../media/image23.jpeg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6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2.xml"/><Relationship Id="rId1" Type="http://schemas.openxmlformats.org/officeDocument/2006/relationships/audio" Target="file:///C:\Documents%20and%20Settings\&#1048;&#1088;&#1072;\&#1056;&#1072;&#1073;&#1086;&#1095;&#1080;&#1081;%20&#1089;&#1090;&#1086;&#1083;\&#1084;&#1086;&#1081;%20&#1091;&#1088;&#1086;&#1082;\&#1057;&#1074;&#1103;&#1097;&#1077;&#1085;&#1085;&#1072;&#1103;%20&#1074;&#1086;&#1081;&#1085;&#1072;.mid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H:\&#1052;&#1054;&#1071;%20&#1055;&#1040;&#1058;&#1056;\&#1052;&#1077;&#1083;&#1086;&#1076;&#1080;&#1103;.mp3" TargetMode="External"/><Relationship Id="rId6" Type="http://schemas.openxmlformats.org/officeDocument/2006/relationships/image" Target="../media/image29.jpeg"/><Relationship Id="rId5" Type="http://schemas.openxmlformats.org/officeDocument/2006/relationships/image" Target="../media/image28.jpeg"/><Relationship Id="rId4" Type="http://schemas.openxmlformats.org/officeDocument/2006/relationships/image" Target="../media/image27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3.jpeg"/><Relationship Id="rId4" Type="http://schemas.openxmlformats.org/officeDocument/2006/relationships/image" Target="../media/image32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H:\&#1052;&#1054;&#1071;%20&#1055;&#1040;&#1058;&#1056;\&#1052;&#1077;&#1083;&#1086;&#1076;&#1080;&#1103;.mp3" TargetMode="Externa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H:\&#1052;&#1054;&#1071;%20&#1055;&#1040;&#1058;&#1056;\&#1052;&#1077;&#1083;&#1086;&#1076;&#1080;&#1103;.mp3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H:\&#1052;&#1054;&#1071;%20&#1055;&#1040;&#1058;&#1056;\&#1052;&#1077;&#1083;&#1086;&#1076;&#1080;&#1103;.mp3" TargetMode="External"/><Relationship Id="rId6" Type="http://schemas.openxmlformats.org/officeDocument/2006/relationships/image" Target="../media/image8.jpeg"/><Relationship Id="rId5" Type="http://schemas.openxmlformats.org/officeDocument/2006/relationships/image" Target="../media/image6.jpe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539750" y="836613"/>
            <a:ext cx="8208963" cy="502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Ш"/>
            </a:pPr>
            <a:r>
              <a:rPr lang="ru-RU" sz="5400">
                <a:latin typeface="Arial Black" pitchFamily="34" charset="0"/>
              </a:rPr>
              <a:t> что такое война</a:t>
            </a:r>
          </a:p>
          <a:p>
            <a:pPr>
              <a:spcBef>
                <a:spcPct val="50000"/>
              </a:spcBef>
              <a:buFont typeface="Wingdings" pitchFamily="2" charset="2"/>
              <a:buChar char="Ш"/>
            </a:pPr>
            <a:r>
              <a:rPr lang="ru-RU" sz="5400">
                <a:latin typeface="Arial Black" pitchFamily="34" charset="0"/>
              </a:rPr>
              <a:t> война в истории России</a:t>
            </a:r>
          </a:p>
          <a:p>
            <a:pPr>
              <a:spcBef>
                <a:spcPct val="50000"/>
              </a:spcBef>
              <a:buFont typeface="Wingdings" pitchFamily="2" charset="2"/>
              <a:buChar char="Ш"/>
            </a:pPr>
            <a:r>
              <a:rPr lang="ru-RU" sz="5400">
                <a:latin typeface="Arial Black" pitchFamily="34" charset="0"/>
              </a:rPr>
              <a:t> маленькие герои большой войны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45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45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45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Мелодия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9072563" y="6429375"/>
            <a:ext cx="71437" cy="71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3850" y="322263"/>
            <a:ext cx="8351838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12" showWhenStopped="0">
                <p:cTn id="7" fill="remove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14563" y="1219200"/>
            <a:ext cx="3929062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108" name="Прямоугольник 3"/>
          <p:cNvSpPr>
            <a:spLocks noChangeArrowheads="1"/>
          </p:cNvSpPr>
          <p:nvPr/>
        </p:nvSpPr>
        <p:spPr bwMode="auto">
          <a:xfrm>
            <a:off x="1357313" y="928688"/>
            <a:ext cx="642937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u="sng">
                <a:solidFill>
                  <a:schemeClr val="bg1"/>
                </a:solidFill>
                <a:latin typeface="Times New Roman" pitchFamily="18" charset="0"/>
                <a:hlinkClick r:id="rId4" tooltip="25 января"/>
              </a:rPr>
              <a:t>25 января</a:t>
            </a:r>
            <a:r>
              <a:rPr lang="ru-RU" sz="2400" b="1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ru-RU" sz="2400" b="1" u="sng">
                <a:solidFill>
                  <a:schemeClr val="bg1"/>
                </a:solidFill>
                <a:latin typeface="Times New Roman" pitchFamily="18" charset="0"/>
                <a:hlinkClick r:id="rId5" tooltip="1930"/>
              </a:rPr>
              <a:t>1930</a:t>
            </a:r>
            <a:r>
              <a:rPr lang="ru-RU" sz="2400" b="1">
                <a:solidFill>
                  <a:schemeClr val="bg1"/>
                </a:solidFill>
                <a:latin typeface="Times New Roman" pitchFamily="18" charset="0"/>
              </a:rPr>
              <a:t>, </a:t>
            </a:r>
            <a:r>
              <a:rPr lang="ru-RU" sz="2400" b="1" u="sng">
                <a:solidFill>
                  <a:schemeClr val="bg1"/>
                </a:solidFill>
                <a:latin typeface="Times New Roman" pitchFamily="18" charset="0"/>
                <a:hlinkClick r:id="rId6" tooltip="Ленинград"/>
              </a:rPr>
              <a:t>Ленинград</a:t>
            </a:r>
            <a:r>
              <a:rPr lang="ru-RU" sz="2400" b="1">
                <a:solidFill>
                  <a:schemeClr val="bg1"/>
                </a:solidFill>
                <a:latin typeface="Times New Roman" pitchFamily="18" charset="0"/>
              </a:rPr>
              <a:t> — </a:t>
            </a:r>
          </a:p>
          <a:p>
            <a:r>
              <a:rPr lang="ru-RU" sz="2400" b="1" u="sng">
                <a:solidFill>
                  <a:schemeClr val="bg1"/>
                </a:solidFill>
                <a:latin typeface="Times New Roman" pitchFamily="18" charset="0"/>
                <a:hlinkClick r:id="rId7" tooltip="1 июля"/>
              </a:rPr>
              <a:t>1 июля</a:t>
            </a:r>
            <a:r>
              <a:rPr lang="ru-RU" sz="2400" b="1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ru-RU" sz="2400" b="1" u="sng">
                <a:solidFill>
                  <a:schemeClr val="bg1"/>
                </a:solidFill>
                <a:latin typeface="Times New Roman" pitchFamily="18" charset="0"/>
                <a:hlinkClick r:id="rId8" tooltip="1944"/>
              </a:rPr>
              <a:t>1944</a:t>
            </a:r>
            <a:r>
              <a:rPr lang="ru-RU" sz="2400" b="1">
                <a:solidFill>
                  <a:schemeClr val="bg1"/>
                </a:solidFill>
                <a:latin typeface="Times New Roman" pitchFamily="18" charset="0"/>
              </a:rPr>
              <a:t>, </a:t>
            </a:r>
            <a:r>
              <a:rPr lang="ru-RU" sz="2400" b="1" u="sng">
                <a:solidFill>
                  <a:schemeClr val="bg1"/>
                </a:solidFill>
                <a:latin typeface="Times New Roman" pitchFamily="18" charset="0"/>
                <a:hlinkClick r:id="rId9" tooltip="Шатки"/>
              </a:rPr>
              <a:t>Шатки</a:t>
            </a:r>
            <a:r>
              <a:rPr lang="ru-RU" sz="2400" b="1">
                <a:solidFill>
                  <a:schemeClr val="bg1"/>
                </a:solidFill>
                <a:latin typeface="Times New Roman" pitchFamily="18" charset="0"/>
              </a:rPr>
              <a:t>, </a:t>
            </a:r>
            <a:r>
              <a:rPr lang="ru-RU" sz="2400" b="1" u="sng">
                <a:solidFill>
                  <a:schemeClr val="bg1"/>
                </a:solidFill>
                <a:latin typeface="Times New Roman" pitchFamily="18" charset="0"/>
                <a:hlinkClick r:id="rId10" tooltip="Горьковская область"/>
              </a:rPr>
              <a:t>Горьковская область</a:t>
            </a:r>
            <a:endParaRPr lang="ru-RU" sz="2400" b="1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47109" name="WordArt 5"/>
          <p:cNvSpPr>
            <a:spLocks noChangeArrowheads="1" noChangeShapeType="1" noTextEdit="1"/>
          </p:cNvSpPr>
          <p:nvPr/>
        </p:nvSpPr>
        <p:spPr bwMode="auto">
          <a:xfrm>
            <a:off x="1979613" y="260350"/>
            <a:ext cx="5329237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400" kern="10"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Таня САВИЧЕВА</a:t>
            </a:r>
          </a:p>
        </p:txBody>
      </p:sp>
      <p:pic>
        <p:nvPicPr>
          <p:cNvPr id="3" name="Мелодия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11"/>
          <a:srcRect/>
          <a:stretch>
            <a:fillRect/>
          </a:stretch>
        </p:blipFill>
        <p:spPr bwMode="auto">
          <a:xfrm>
            <a:off x="8388350" y="616585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12" showWhenStopped="0">
                <p:cTn id="7" fill="remove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0" name="Рисунок 1" descr="http://www.world-war.ru/uploads/4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71500"/>
            <a:ext cx="9156700" cy="628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Прямоугольник 2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52675" y="-182563"/>
            <a:ext cx="3992563" cy="10604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4" name="Рисунок 9" descr="Блокадная хроника Тани Савичевой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3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000250"/>
            <a:ext cx="9080500" cy="485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0" name="Рисунок 2" descr="http://www.all4heroes.ru/images/koti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1484313"/>
            <a:ext cx="4029075" cy="5157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3252" name="TextBox 10"/>
          <p:cNvSpPr txBox="1">
            <a:spLocks noChangeArrowheads="1"/>
          </p:cNvSpPr>
          <p:nvPr/>
        </p:nvSpPr>
        <p:spPr bwMode="auto">
          <a:xfrm>
            <a:off x="4643438" y="1500188"/>
            <a:ext cx="35718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800">
                <a:latin typeface="Times New Roman" pitchFamily="18" charset="0"/>
              </a:rPr>
              <a:t>11 ФЕВРАЛЯ 1930Г-</a:t>
            </a:r>
          </a:p>
        </p:txBody>
      </p:sp>
      <p:pic>
        <p:nvPicPr>
          <p:cNvPr id="53253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7900" y="1989138"/>
            <a:ext cx="3467100" cy="4868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3254" name="WordArt 6"/>
          <p:cNvSpPr>
            <a:spLocks noChangeArrowheads="1" noChangeShapeType="1" noTextEdit="1"/>
          </p:cNvSpPr>
          <p:nvPr/>
        </p:nvSpPr>
        <p:spPr bwMode="auto">
          <a:xfrm>
            <a:off x="1979613" y="404813"/>
            <a:ext cx="5688012" cy="10080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400" kern="10"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Валя КОТИК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4" name="Рисунок 2" descr="http://www.all4heroes.ru/images/kosmodemianskai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114425"/>
            <a:ext cx="4786313" cy="574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Прямоугольник 2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298450" y="-171450"/>
            <a:ext cx="9766300" cy="1098550"/>
          </a:xfrm>
          <a:prstGeom prst="rect">
            <a:avLst/>
          </a:prstGeom>
          <a:noFill/>
        </p:spPr>
      </p:pic>
      <p:sp>
        <p:nvSpPr>
          <p:cNvPr id="54276" name="TextBox 3"/>
          <p:cNvSpPr txBox="1">
            <a:spLocks noChangeArrowheads="1"/>
          </p:cNvSpPr>
          <p:nvPr/>
        </p:nvSpPr>
        <p:spPr bwMode="auto">
          <a:xfrm>
            <a:off x="4929188" y="1143000"/>
            <a:ext cx="371475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latin typeface="Times New Roman" pitchFamily="18" charset="0"/>
              </a:rPr>
              <a:t>Сентября 1923 – </a:t>
            </a:r>
          </a:p>
          <a:p>
            <a:r>
              <a:rPr lang="ru-RU" sz="2800">
                <a:latin typeface="Times New Roman" pitchFamily="18" charset="0"/>
              </a:rPr>
              <a:t>29 ноября 1941</a:t>
            </a:r>
          </a:p>
        </p:txBody>
      </p:sp>
      <p:pic>
        <p:nvPicPr>
          <p:cNvPr id="54277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19700" y="2133600"/>
            <a:ext cx="31496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Мелодия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9072563" y="6429375"/>
            <a:ext cx="71437" cy="71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8313" y="260350"/>
            <a:ext cx="2727325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1748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959225" y="1916113"/>
            <a:ext cx="5184775" cy="300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1749" name="Picture 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79388" y="4437063"/>
            <a:ext cx="2952750" cy="1935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12" showWhenStopped="0">
                <p:cTn id="7" fill="remove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298" name="Рисунок 2" descr="http://www.all4heroes.ru/images/golikov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125538"/>
            <a:ext cx="2635250" cy="3284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530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84438" y="2322513"/>
            <a:ext cx="4078287" cy="4535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5301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00788" y="1557338"/>
            <a:ext cx="2833687" cy="381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5302" name="WordArt 6"/>
          <p:cNvSpPr>
            <a:spLocks noChangeArrowheads="1" noChangeShapeType="1" noTextEdit="1"/>
          </p:cNvSpPr>
          <p:nvPr/>
        </p:nvSpPr>
        <p:spPr bwMode="auto">
          <a:xfrm>
            <a:off x="1908175" y="260350"/>
            <a:ext cx="5688013" cy="10080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400" kern="10"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Леня ГОЛИКОВ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WordArt 2"/>
          <p:cNvSpPr>
            <a:spLocks noChangeArrowheads="1" noChangeShapeType="1" noTextEdit="1"/>
          </p:cNvSpPr>
          <p:nvPr/>
        </p:nvSpPr>
        <p:spPr bwMode="auto">
          <a:xfrm>
            <a:off x="900113" y="1700213"/>
            <a:ext cx="7056437" cy="23764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7200" b="1" kern="10">
                <a:ln w="19050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война</a:t>
            </a:r>
          </a:p>
        </p:txBody>
      </p:sp>
      <p:sp>
        <p:nvSpPr>
          <p:cNvPr id="21507" name="WordArt 3"/>
          <p:cNvSpPr>
            <a:spLocks noChangeArrowheads="1" noChangeShapeType="1" noTextEdit="1"/>
          </p:cNvSpPr>
          <p:nvPr/>
        </p:nvSpPr>
        <p:spPr bwMode="auto">
          <a:xfrm>
            <a:off x="2627313" y="4292600"/>
            <a:ext cx="4038600" cy="800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5400" b="1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1941- 1945гг</a:t>
            </a:r>
          </a:p>
        </p:txBody>
      </p:sp>
      <p:pic>
        <p:nvPicPr>
          <p:cNvPr id="21510" name="Священная война.mid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8459788" y="6237288"/>
            <a:ext cx="304800" cy="304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15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10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10" showWhenStopped="0">
                <p:cTn id="1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510"/>
                </p:tgtEl>
              </p:cMediaNode>
            </p:audio>
          </p:childTnLst>
        </p:cTn>
      </p:par>
    </p:tnLst>
    <p:bldLst>
      <p:bldP spid="21506" grpId="0" animBg="1"/>
      <p:bldP spid="2150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Мелодия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9072563" y="6429375"/>
            <a:ext cx="71437" cy="71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63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557338"/>
            <a:ext cx="3200400" cy="3838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0970" name="WordArt 10"/>
          <p:cNvSpPr>
            <a:spLocks noChangeArrowheads="1" noChangeShapeType="1" noTextEdit="1"/>
          </p:cNvSpPr>
          <p:nvPr/>
        </p:nvSpPr>
        <p:spPr bwMode="auto">
          <a:xfrm>
            <a:off x="1979613" y="0"/>
            <a:ext cx="5688012" cy="10080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400" kern="10"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Зина ПОРТНОВА</a:t>
            </a:r>
          </a:p>
        </p:txBody>
      </p:sp>
      <p:pic>
        <p:nvPicPr>
          <p:cNvPr id="40971" name="Picture 1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292725" y="1557338"/>
            <a:ext cx="3606800" cy="242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72" name="Picture 1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916238" y="2852738"/>
            <a:ext cx="2663825" cy="400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0973" name="Rectangle 13"/>
          <p:cNvSpPr>
            <a:spLocks noChangeArrowheads="1"/>
          </p:cNvSpPr>
          <p:nvPr/>
        </p:nvSpPr>
        <p:spPr bwMode="auto">
          <a:xfrm>
            <a:off x="2339975" y="1125538"/>
            <a:ext cx="4699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>
                <a:solidFill>
                  <a:srgbClr val="000000"/>
                </a:solidFill>
              </a:rPr>
              <a:t>20.2.1926, Ленинград, — январь 1944</a:t>
            </a:r>
            <a:r>
              <a:rPr lang="ru-RU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12" showWhenStopped="0">
                <p:cTn id="7" fill="remove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3771900"/>
            <a:ext cx="45720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6323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722688"/>
            <a:ext cx="4752975" cy="313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6324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2616200" cy="372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6325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219700" y="476250"/>
            <a:ext cx="3273425" cy="301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6326" name="WordArt 6"/>
          <p:cNvSpPr>
            <a:spLocks noChangeArrowheads="1" noChangeShapeType="1" noTextEdit="1"/>
          </p:cNvSpPr>
          <p:nvPr/>
        </p:nvSpPr>
        <p:spPr bwMode="auto">
          <a:xfrm>
            <a:off x="2555875" y="0"/>
            <a:ext cx="3240088" cy="9810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Освенцим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0" name="Rectangle 4"/>
          <p:cNvSpPr>
            <a:spLocks noChangeArrowheads="1"/>
          </p:cNvSpPr>
          <p:nvPr/>
        </p:nvSpPr>
        <p:spPr bwMode="auto">
          <a:xfrm>
            <a:off x="468313" y="227013"/>
            <a:ext cx="7848600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 i="1">
                <a:solidFill>
                  <a:srgbClr val="FFFF00"/>
                </a:solidFill>
              </a:rPr>
              <a:t> </a:t>
            </a:r>
            <a:r>
              <a:rPr lang="ru-RU" sz="2400" i="1">
                <a:solidFill>
                  <a:srgbClr val="FFFF00"/>
                </a:solidFill>
              </a:rPr>
              <a:t>Из письма разведчика Н.Кузнецова</a:t>
            </a:r>
            <a:r>
              <a:rPr lang="ru-RU" sz="2400">
                <a:solidFill>
                  <a:srgbClr val="FFFF00"/>
                </a:solidFill>
              </a:rPr>
              <a:t> :</a:t>
            </a:r>
            <a:r>
              <a:rPr lang="ru-RU" sz="2400"/>
              <a:t> “Я люблю жизнь. Я еще очень молод. Но потому, что Отчизна, которую я люблю, как свою родную мать, требует от меня пожертвовать жизнью во имя освобождения от немецких оккупантов, я сделаю это. Пусть знает весь мир, на что способен русский патриот - большевик. Пусть запомнят фашистские главари, что покорить наш народ невозможно так же, как и погасить солнце…</a:t>
            </a:r>
          </a:p>
        </p:txBody>
      </p:sp>
      <p:sp>
        <p:nvSpPr>
          <p:cNvPr id="60421" name="Rectangle 5"/>
          <p:cNvSpPr>
            <a:spLocks noChangeArrowheads="1"/>
          </p:cNvSpPr>
          <p:nvPr/>
        </p:nvSpPr>
        <p:spPr bwMode="auto">
          <a:xfrm>
            <a:off x="395288" y="3644900"/>
            <a:ext cx="8351837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 sz="2400" i="1">
                <a:solidFill>
                  <a:srgbClr val="FFFF00"/>
                </a:solidFill>
              </a:rPr>
              <a:t>Из завещания перед боем главстаршины Усова В.Н. 20.02.1944г:</a:t>
            </a:r>
          </a:p>
          <a:p>
            <a:r>
              <a:rPr lang="ru-RU" sz="2400"/>
              <a:t>“Идя в этот бой, я клянусь, что выполню святой долг перед Отчизной, всю свою ненависть вложил в боевое уменье, она утроила мои силы!</a:t>
            </a:r>
          </a:p>
          <a:p>
            <a:r>
              <a:rPr lang="ru-RU" sz="2400"/>
              <a:t>Меня нет, но мой ратный труд не пропадет. Ведь я так хотел жить, но я лучше пожертвую собой, чтобы жила и цвела моя счастливая Родина, чтобы жили другие…”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Rectangle 4"/>
          <p:cNvSpPr>
            <a:spLocks noChangeArrowheads="1"/>
          </p:cNvSpPr>
          <p:nvPr/>
        </p:nvSpPr>
        <p:spPr bwMode="auto">
          <a:xfrm>
            <a:off x="250825" y="333375"/>
            <a:ext cx="8470900" cy="564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 sz="2800" i="1">
                <a:solidFill>
                  <a:srgbClr val="FFFF00"/>
                </a:solidFill>
              </a:rPr>
              <a:t>Из рассказа парторга Челябинского тракторного завода Е.В.Мамонтова:</a:t>
            </a:r>
            <a:r>
              <a:rPr lang="ru-RU" sz="2800"/>
              <a:t> “После разгрома фашистов под Москвой к нам приехал американский посол А.Гарриман. Чувствовалось, что его удивляло, откуда русские берут столько боевой техники. Уж не арсеналы ли это, созданные до начала войны? Когда мы с послом ходили по цеху, он увидел у станков девушек с торчащими в разные стороны косичками, Решил поговорить с одной из них.</a:t>
            </a:r>
          </a:p>
          <a:p>
            <a:r>
              <a:rPr lang="ru-RU" sz="2800"/>
              <a:t>- Что ты здесь делаешь?</a:t>
            </a:r>
          </a:p>
          <a:p>
            <a:r>
              <a:rPr lang="ru-RU" sz="2800"/>
              <a:t>- Помогаю Гитлера бить!</a:t>
            </a:r>
          </a:p>
          <a:p>
            <a:r>
              <a:rPr lang="ru-RU" sz="2800"/>
              <a:t>Такой ответ был для американца неожиданным.”.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8" name="Rectangle 4"/>
          <p:cNvSpPr>
            <a:spLocks noChangeArrowheads="1"/>
          </p:cNvSpPr>
          <p:nvPr/>
        </p:nvSpPr>
        <p:spPr bwMode="auto">
          <a:xfrm>
            <a:off x="468313" y="180975"/>
            <a:ext cx="8393112" cy="520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 sz="2400" i="1">
                <a:solidFill>
                  <a:srgbClr val="FFFF00"/>
                </a:solidFill>
              </a:rPr>
              <a:t>В 1963г. была найдена записка солдата С.М. Крутова:</a:t>
            </a:r>
            <a:r>
              <a:rPr lang="ru-RU" sz="2400"/>
              <a:t> “ Дорогие русские люди, соотечественники, не забывайте нас. Мы что могли бороться, боролись с фашистским псом. Но вот пришел конец, нас захватили в плен раненых, истекаемых кровью и морят голодом, издеваются над нами, гонят нас насильно в Починки. А что дальше будет не знаем, много народу уже померло от голода и побегов. Кто найдет эту записку, пускай передаст в любые органы власти, может быть останутся люди живые кто-нибудь на русской земле. Не может быть, чтобы эти гады перебили всех. Кто после нас будет жить, пускай помнят, что люди боролись за свою Родину, любили ее как мать. </a:t>
            </a:r>
            <a:r>
              <a:rPr lang="ru-RU" sz="2400" b="1" u="sng"/>
              <a:t>Мы непобедимы</a:t>
            </a:r>
            <a:r>
              <a:rPr lang="ru-RU" sz="2400"/>
              <a:t>. </a:t>
            </a:r>
          </a:p>
          <a:p>
            <a:r>
              <a:rPr lang="ru-RU" sz="2400"/>
              <a:t>10 октября 1941г.”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Прямоугольник 3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44750" y="396875"/>
            <a:ext cx="4248150" cy="182245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71500" y="1071563"/>
            <a:ext cx="8215313" cy="50165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3C20E2"/>
                </a:solidFill>
                <a:latin typeface="+mn-lt"/>
              </a:rPr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sz="3200" b="1" dirty="0">
                <a:solidFill>
                  <a:schemeClr val="bg1">
                    <a:lumMod val="95000"/>
                    <a:lumOff val="5000"/>
                  </a:schemeClr>
                </a:solidFill>
                <a:latin typeface="+mn-lt"/>
              </a:rPr>
              <a:t> Любить Родину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endParaRPr lang="ru-RU" sz="3200" b="1" dirty="0">
              <a:solidFill>
                <a:schemeClr val="bg1">
                  <a:lumMod val="95000"/>
                  <a:lumOff val="5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sz="3200" b="1" dirty="0">
                <a:solidFill>
                  <a:schemeClr val="bg1">
                    <a:lumMod val="95000"/>
                    <a:lumOff val="5000"/>
                  </a:schemeClr>
                </a:solidFill>
                <a:latin typeface="+mn-lt"/>
              </a:rPr>
              <a:t> Беречь Родину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endParaRPr lang="ru-RU" sz="3200" b="1" dirty="0">
              <a:solidFill>
                <a:schemeClr val="bg1">
                  <a:lumMod val="95000"/>
                  <a:lumOff val="5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sz="3200" b="1" dirty="0">
                <a:solidFill>
                  <a:schemeClr val="bg1">
                    <a:lumMod val="95000"/>
                    <a:lumOff val="5000"/>
                  </a:schemeClr>
                </a:solidFill>
                <a:latin typeface="+mn-lt"/>
              </a:rPr>
              <a:t> </a:t>
            </a:r>
            <a:r>
              <a:rPr lang="ru-RU" sz="3200" b="1" dirty="0">
                <a:solidFill>
                  <a:schemeClr val="bg1">
                    <a:lumMod val="95000"/>
                    <a:lumOff val="5000"/>
                  </a:schemeClr>
                </a:solidFill>
                <a:latin typeface="+mn-lt"/>
              </a:rPr>
              <a:t>Защищать Родину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endParaRPr lang="ru-RU" sz="3200" b="1" dirty="0">
              <a:solidFill>
                <a:schemeClr val="bg1">
                  <a:lumMod val="95000"/>
                  <a:lumOff val="5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sz="3200" b="1" dirty="0">
                <a:solidFill>
                  <a:schemeClr val="bg1">
                    <a:lumMod val="95000"/>
                    <a:lumOff val="5000"/>
                  </a:schemeClr>
                </a:solidFill>
                <a:latin typeface="+mn-lt"/>
              </a:rPr>
              <a:t> Быть преданным Родине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endParaRPr lang="ru-RU" sz="3200" b="1" dirty="0">
              <a:solidFill>
                <a:schemeClr val="bg1">
                  <a:lumMod val="95000"/>
                  <a:lumOff val="5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sz="3200" b="1" dirty="0">
                <a:solidFill>
                  <a:schemeClr val="bg1">
                    <a:lumMod val="95000"/>
                    <a:lumOff val="5000"/>
                  </a:schemeClr>
                </a:solidFill>
                <a:latin typeface="+mn-lt"/>
              </a:rPr>
              <a:t> Охранять и беречь памятники культуры  </a:t>
            </a:r>
            <a:endParaRPr lang="ru-RU" sz="3200" b="1" dirty="0">
              <a:solidFill>
                <a:schemeClr val="bg1">
                  <a:lumMod val="95000"/>
                  <a:lumOff val="5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500063" y="1571625"/>
            <a:ext cx="8229600" cy="4302125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endParaRPr lang="ru-RU" sz="2800">
              <a:solidFill>
                <a:srgbClr val="FFFFFF"/>
              </a:solidFill>
              <a:latin typeface="Times New Roman" pitchFamily="18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q"/>
            </a:pPr>
            <a:r>
              <a:rPr lang="ru-RU" sz="2800">
                <a:solidFill>
                  <a:srgbClr val="660066"/>
                </a:solidFill>
                <a:latin typeface="Times New Roman" pitchFamily="18" charset="0"/>
              </a:rPr>
              <a:t>   </a:t>
            </a:r>
            <a:r>
              <a:rPr lang="ru-RU" sz="2800" b="1">
                <a:solidFill>
                  <a:srgbClr val="660066"/>
                </a:solidFill>
                <a:latin typeface="Times New Roman" pitchFamily="18" charset="0"/>
              </a:rPr>
              <a:t>воспитывать моральные  качества, присущие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ru-RU" sz="2800" b="1">
                <a:solidFill>
                  <a:srgbClr val="660066"/>
                </a:solidFill>
                <a:latin typeface="Times New Roman" pitchFamily="18" charset="0"/>
              </a:rPr>
              <a:t> истинному гражданину России;</a:t>
            </a:r>
          </a:p>
          <a:p>
            <a:pPr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q"/>
            </a:pPr>
            <a:r>
              <a:rPr lang="ru-RU" sz="2800" b="1">
                <a:solidFill>
                  <a:srgbClr val="660066"/>
                </a:solidFill>
                <a:latin typeface="Times New Roman" pitchFamily="18" charset="0"/>
              </a:rPr>
              <a:t>  чтить традиции своего Отечества;</a:t>
            </a:r>
          </a:p>
          <a:p>
            <a:pPr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q"/>
            </a:pPr>
            <a:r>
              <a:rPr lang="ru-RU" sz="2800" b="1">
                <a:solidFill>
                  <a:srgbClr val="660066"/>
                </a:solidFill>
                <a:latin typeface="Times New Roman" pitchFamily="18" charset="0"/>
              </a:rPr>
              <a:t>   помнить – мы будущие защитники Родины;</a:t>
            </a:r>
          </a:p>
          <a:p>
            <a:pPr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q"/>
            </a:pPr>
            <a:r>
              <a:rPr lang="ru-RU" sz="2800" b="1">
                <a:solidFill>
                  <a:srgbClr val="660066"/>
                </a:solidFill>
                <a:latin typeface="Times New Roman" pitchFamily="18" charset="0"/>
              </a:rPr>
              <a:t>   вести здоровый образ жизни;</a:t>
            </a:r>
          </a:p>
          <a:p>
            <a:pPr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q"/>
            </a:pPr>
            <a:r>
              <a:rPr lang="ru-RU" sz="2800" b="1">
                <a:solidFill>
                  <a:srgbClr val="660066"/>
                </a:solidFill>
                <a:latin typeface="Times New Roman" pitchFamily="18" charset="0"/>
              </a:rPr>
              <a:t>   уважительно относиться к людям;</a:t>
            </a:r>
          </a:p>
          <a:p>
            <a:pPr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q"/>
            </a:pPr>
            <a:r>
              <a:rPr lang="ru-RU" sz="2800" b="1">
                <a:solidFill>
                  <a:srgbClr val="660066"/>
                </a:solidFill>
                <a:latin typeface="Times New Roman" pitchFamily="18" charset="0"/>
              </a:rPr>
              <a:t>   всегда приходить на помощь тем кто нуждается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endParaRPr lang="ru-RU" sz="2800">
              <a:solidFill>
                <a:srgbClr val="990000"/>
              </a:solidFill>
              <a:latin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857356" y="428604"/>
            <a:ext cx="5739007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Кодекс чести</a:t>
            </a:r>
            <a:endParaRPr lang="ru-RU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2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3500"/>
                            </p:stCondLst>
                            <p:childTnLst>
                              <p:par>
                                <p:cTn id="25" presetID="3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7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1000"/>
                            </p:stCondLst>
                            <p:childTnLst>
                              <p:par>
                                <p:cTn id="33" presetID="3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5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6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9500"/>
                            </p:stCondLst>
                            <p:childTnLst>
                              <p:par>
                                <p:cTn id="41" presetID="3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3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4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5750"/>
                            </p:stCondLst>
                            <p:childTnLst>
                              <p:par>
                                <p:cTn id="49" presetID="3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1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2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3000"/>
                            </p:stCondLst>
                            <p:childTnLst>
                              <p:par>
                                <p:cTn id="57" presetID="3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9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60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Прямоугольник 1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87488" y="1335088"/>
            <a:ext cx="6748462" cy="3498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ChangeArrowheads="1"/>
          </p:cNvSpPr>
          <p:nvPr/>
        </p:nvSpPr>
        <p:spPr bwMode="auto">
          <a:xfrm>
            <a:off x="0" y="1512888"/>
            <a:ext cx="8897938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sz="4000"/>
              <a:t>Такою всё дышало тишиной,</a:t>
            </a:r>
            <a:br>
              <a:rPr lang="ru-RU" sz="4000"/>
            </a:br>
            <a:r>
              <a:rPr lang="ru-RU" sz="4000"/>
              <a:t>Что вся земля ещё спала, казалось</a:t>
            </a:r>
            <a:br>
              <a:rPr lang="ru-RU" sz="4000"/>
            </a:br>
            <a:r>
              <a:rPr lang="ru-RU" sz="4000"/>
              <a:t>Кто знал, что между миром и войной</a:t>
            </a:r>
            <a:br>
              <a:rPr lang="ru-RU" sz="4000"/>
            </a:br>
            <a:r>
              <a:rPr lang="ru-RU" sz="4000"/>
              <a:t>Всего каких-то 5 минут осталось.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WordArt 2"/>
          <p:cNvSpPr>
            <a:spLocks noChangeArrowheads="1" noChangeShapeType="1" noTextEdit="1"/>
          </p:cNvSpPr>
          <p:nvPr/>
        </p:nvSpPr>
        <p:spPr bwMode="auto">
          <a:xfrm>
            <a:off x="539750" y="765175"/>
            <a:ext cx="2232025" cy="12001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Фашизм</a:t>
            </a:r>
          </a:p>
        </p:txBody>
      </p:sp>
      <p:sp>
        <p:nvSpPr>
          <p:cNvPr id="63491" name="Text Box 3"/>
          <p:cNvSpPr txBox="1">
            <a:spLocks noChangeArrowheads="1"/>
          </p:cNvSpPr>
          <p:nvPr/>
        </p:nvSpPr>
        <p:spPr bwMode="auto">
          <a:xfrm>
            <a:off x="3543300" y="974725"/>
            <a:ext cx="45577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63492" name="Text Box 4"/>
          <p:cNvSpPr txBox="1">
            <a:spLocks noChangeArrowheads="1"/>
          </p:cNvSpPr>
          <p:nvPr/>
        </p:nvSpPr>
        <p:spPr bwMode="auto">
          <a:xfrm>
            <a:off x="3203575" y="908050"/>
            <a:ext cx="4752975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solidFill>
                  <a:srgbClr val="EAEAEA"/>
                </a:solidFill>
              </a:rPr>
              <a:t>Политическое движение, участники которого стремились к мировому господству, использовали методы террора и насилия для достижения своих целей.</a:t>
            </a:r>
          </a:p>
        </p:txBody>
      </p:sp>
      <p:sp>
        <p:nvSpPr>
          <p:cNvPr id="63493" name="WordArt 5"/>
          <p:cNvSpPr>
            <a:spLocks noChangeArrowheads="1" noChangeShapeType="1" noTextEdit="1"/>
          </p:cNvSpPr>
          <p:nvPr/>
        </p:nvSpPr>
        <p:spPr bwMode="auto">
          <a:xfrm>
            <a:off x="539750" y="3500438"/>
            <a:ext cx="2232025" cy="12001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Нацисты</a:t>
            </a:r>
          </a:p>
        </p:txBody>
      </p:sp>
      <p:sp>
        <p:nvSpPr>
          <p:cNvPr id="63494" name="Text Box 6"/>
          <p:cNvSpPr txBox="1">
            <a:spLocks noChangeArrowheads="1"/>
          </p:cNvSpPr>
          <p:nvPr/>
        </p:nvSpPr>
        <p:spPr bwMode="auto">
          <a:xfrm>
            <a:off x="3419475" y="3789363"/>
            <a:ext cx="5113338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/>
              <a:t>Немецкие фашисты, которые провозглашали превосходство своей нации над другими народами мира.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Мелодия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9072563" y="6429375"/>
            <a:ext cx="71437" cy="71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8313" y="1346200"/>
            <a:ext cx="8135937" cy="488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12" showWhenStopped="0">
                <p:cTn id="7" fill="remove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5650" y="1198563"/>
            <a:ext cx="7704138" cy="511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1255713"/>
            <a:ext cx="8497887" cy="508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Мелодия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9072563" y="6429375"/>
            <a:ext cx="71437" cy="71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WordArt 3"/>
          <p:cNvSpPr>
            <a:spLocks noChangeArrowheads="1" noChangeShapeType="1" noTextEdit="1"/>
          </p:cNvSpPr>
          <p:nvPr/>
        </p:nvSpPr>
        <p:spPr bwMode="auto">
          <a:xfrm>
            <a:off x="900113" y="765175"/>
            <a:ext cx="7056437" cy="33131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7200" b="1" kern="10">
                <a:ln w="19050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блокада</a:t>
            </a:r>
          </a:p>
          <a:p>
            <a:pPr algn="ctr"/>
            <a:r>
              <a:rPr lang="ru-RU" sz="7200" b="1" kern="10">
                <a:ln w="19050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 ЛЕНИНГРАДА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2411413" y="4221163"/>
            <a:ext cx="51847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>
                <a:solidFill>
                  <a:srgbClr val="000000"/>
                </a:solidFill>
              </a:rPr>
              <a:t>сентябрь 1941-1944гг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12" showWhenStopped="0">
                <p:cTn id="12" fill="remove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  <p:bldLst>
      <p:bldP spid="614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Мелодия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9072563" y="6429375"/>
            <a:ext cx="71437" cy="71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5400675" cy="309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3713163"/>
            <a:ext cx="5256213" cy="3144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768975" y="0"/>
            <a:ext cx="3375025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12" showWhenStopped="0">
                <p:cTn id="7" fill="remove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Точки">
  <a:themeElements>
    <a:clrScheme name="Точки 2">
      <a:dk1>
        <a:srgbClr val="5B5B89"/>
      </a:dk1>
      <a:lt1>
        <a:srgbClr val="FFFFFF"/>
      </a:lt1>
      <a:dk2>
        <a:srgbClr val="666699"/>
      </a:dk2>
      <a:lt2>
        <a:srgbClr val="DFDEF6"/>
      </a:lt2>
      <a:accent1>
        <a:srgbClr val="6666FF"/>
      </a:accent1>
      <a:accent2>
        <a:srgbClr val="52527C"/>
      </a:accent2>
      <a:accent3>
        <a:srgbClr val="B8B8CA"/>
      </a:accent3>
      <a:accent4>
        <a:srgbClr val="DADADA"/>
      </a:accent4>
      <a:accent5>
        <a:srgbClr val="B8B8FF"/>
      </a:accent5>
      <a:accent6>
        <a:srgbClr val="494970"/>
      </a:accent6>
      <a:hlink>
        <a:srgbClr val="9999FF"/>
      </a:hlink>
      <a:folHlink>
        <a:srgbClr val="CCCCFF"/>
      </a:folHlink>
    </a:clrScheme>
    <a:fontScheme name="Точки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очки 1">
        <a:dk1>
          <a:srgbClr val="00008A"/>
        </a:dk1>
        <a:lt1>
          <a:srgbClr val="FFFFFF"/>
        </a:lt1>
        <a:dk2>
          <a:srgbClr val="000099"/>
        </a:dk2>
        <a:lt2>
          <a:srgbClr val="FFFFFF"/>
        </a:lt2>
        <a:accent1>
          <a:srgbClr val="0099FF"/>
        </a:accent1>
        <a:accent2>
          <a:srgbClr val="00007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6E"/>
        </a:accent6>
        <a:hlink>
          <a:srgbClr val="EAEAEA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2">
        <a:dk1>
          <a:srgbClr val="5B5B89"/>
        </a:dk1>
        <a:lt1>
          <a:srgbClr val="FFFFFF"/>
        </a:lt1>
        <a:dk2>
          <a:srgbClr val="666699"/>
        </a:dk2>
        <a:lt2>
          <a:srgbClr val="DFDEF6"/>
        </a:lt2>
        <a:accent1>
          <a:srgbClr val="6666FF"/>
        </a:accent1>
        <a:accent2>
          <a:srgbClr val="52527C"/>
        </a:accent2>
        <a:accent3>
          <a:srgbClr val="B8B8CA"/>
        </a:accent3>
        <a:accent4>
          <a:srgbClr val="DADADA"/>
        </a:accent4>
        <a:accent5>
          <a:srgbClr val="B8B8FF"/>
        </a:accent5>
        <a:accent6>
          <a:srgbClr val="494970"/>
        </a:accent6>
        <a:hlink>
          <a:srgbClr val="9999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3">
        <a:dk1>
          <a:srgbClr val="70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6000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560000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4">
        <a:dk1>
          <a:srgbClr val="000000"/>
        </a:dk1>
        <a:lt1>
          <a:srgbClr val="FDEB9D"/>
        </a:lt1>
        <a:dk2>
          <a:srgbClr val="000000"/>
        </a:dk2>
        <a:lt2>
          <a:srgbClr val="E0CE82"/>
        </a:lt2>
        <a:accent1>
          <a:srgbClr val="EAEAEA"/>
        </a:accent1>
        <a:accent2>
          <a:srgbClr val="C2B476"/>
        </a:accent2>
        <a:accent3>
          <a:srgbClr val="FEF3CC"/>
        </a:accent3>
        <a:accent4>
          <a:srgbClr val="000000"/>
        </a:accent4>
        <a:accent5>
          <a:srgbClr val="F3F3F3"/>
        </a:accent5>
        <a:accent6>
          <a:srgbClr val="B0A36A"/>
        </a:accent6>
        <a:hlink>
          <a:srgbClr val="A47900"/>
        </a:hlink>
        <a:folHlink>
          <a:srgbClr val="8C8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очки 5">
        <a:dk1>
          <a:srgbClr val="5B5E52"/>
        </a:dk1>
        <a:lt1>
          <a:srgbClr val="FFFFFF"/>
        </a:lt1>
        <a:dk2>
          <a:srgbClr val="686B5D"/>
        </a:dk2>
        <a:lt2>
          <a:srgbClr val="CCD5C7"/>
        </a:lt2>
        <a:accent1>
          <a:srgbClr val="809EA8"/>
        </a:accent1>
        <a:accent2>
          <a:srgbClr val="4F5147"/>
        </a:accent2>
        <a:accent3>
          <a:srgbClr val="B9BAB6"/>
        </a:accent3>
        <a:accent4>
          <a:srgbClr val="DADADA"/>
        </a:accent4>
        <a:accent5>
          <a:srgbClr val="C0CCD1"/>
        </a:accent5>
        <a:accent6>
          <a:srgbClr val="47493F"/>
        </a:accent6>
        <a:hlink>
          <a:srgbClr val="AAA854"/>
        </a:hlink>
        <a:folHlink>
          <a:srgbClr val="E1D09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6">
        <a:dk1>
          <a:srgbClr val="46532B"/>
        </a:dk1>
        <a:lt1>
          <a:srgbClr val="FFFFFF"/>
        </a:lt1>
        <a:dk2>
          <a:srgbClr val="4E5D31"/>
        </a:dk2>
        <a:lt2>
          <a:srgbClr val="FFFFCC"/>
        </a:lt2>
        <a:accent1>
          <a:srgbClr val="8F8C00"/>
        </a:accent1>
        <a:accent2>
          <a:srgbClr val="424F29"/>
        </a:accent2>
        <a:accent3>
          <a:srgbClr val="B2B6AD"/>
        </a:accent3>
        <a:accent4>
          <a:srgbClr val="DADADA"/>
        </a:accent4>
        <a:accent5>
          <a:srgbClr val="C6C5AA"/>
        </a:accent5>
        <a:accent6>
          <a:srgbClr val="3B4724"/>
        </a:accent6>
        <a:hlink>
          <a:srgbClr val="33CC33"/>
        </a:hlink>
        <a:folHlink>
          <a:srgbClr val="00A1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7">
        <a:dk1>
          <a:srgbClr val="007673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5A58"/>
        </a:accent6>
        <a:hlink>
          <a:srgbClr val="FFCC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8">
        <a:dk1>
          <a:srgbClr val="000000"/>
        </a:dk1>
        <a:lt1>
          <a:srgbClr val="E6F8F4"/>
        </a:lt1>
        <a:dk2>
          <a:srgbClr val="000000"/>
        </a:dk2>
        <a:lt2>
          <a:srgbClr val="C5DBD6"/>
        </a:lt2>
        <a:accent1>
          <a:srgbClr val="CCFF99"/>
        </a:accent1>
        <a:accent2>
          <a:srgbClr val="ACBAB7"/>
        </a:accent2>
        <a:accent3>
          <a:srgbClr val="F0FBF8"/>
        </a:accent3>
        <a:accent4>
          <a:srgbClr val="000000"/>
        </a:accent4>
        <a:accent5>
          <a:srgbClr val="E2FFCA"/>
        </a:accent5>
        <a:accent6>
          <a:srgbClr val="9BA8A6"/>
        </a:accent6>
        <a:hlink>
          <a:srgbClr val="008080"/>
        </a:hlink>
        <a:folHlink>
          <a:srgbClr val="00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очки 9">
        <a:dk1>
          <a:srgbClr val="000000"/>
        </a:dk1>
        <a:lt1>
          <a:srgbClr val="EAEAEA"/>
        </a:lt1>
        <a:dk2>
          <a:srgbClr val="000000"/>
        </a:dk2>
        <a:lt2>
          <a:srgbClr val="D1D1D1"/>
        </a:lt2>
        <a:accent1>
          <a:srgbClr val="CCECFF"/>
        </a:accent1>
        <a:accent2>
          <a:srgbClr val="B2B2B2"/>
        </a:accent2>
        <a:accent3>
          <a:srgbClr val="F3F3F3"/>
        </a:accent3>
        <a:accent4>
          <a:srgbClr val="000000"/>
        </a:accent4>
        <a:accent5>
          <a:srgbClr val="E2F4FF"/>
        </a:accent5>
        <a:accent6>
          <a:srgbClr val="A1A1A1"/>
        </a:accent6>
        <a:hlink>
          <a:srgbClr val="7200E4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Digital Dots</Template>
  <TotalTime>252</TotalTime>
  <Words>548</Words>
  <Application>Microsoft Office PowerPoint</Application>
  <PresentationFormat>Экран (4:3)</PresentationFormat>
  <Paragraphs>57</Paragraphs>
  <Slides>27</Slides>
  <Notes>2</Notes>
  <HiddenSlides>0</HiddenSlides>
  <MMClips>8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33" baseType="lpstr">
      <vt:lpstr>Arial</vt:lpstr>
      <vt:lpstr>Times New Roman</vt:lpstr>
      <vt:lpstr>Wingdings</vt:lpstr>
      <vt:lpstr>Arial Black</vt:lpstr>
      <vt:lpstr>Calibri</vt:lpstr>
      <vt:lpstr>Точки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</vt:vector>
  </TitlesOfParts>
  <Company>BLACKEDITION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BLACKEDITION</dc:creator>
  <cp:lastModifiedBy>Михаил</cp:lastModifiedBy>
  <cp:revision>26</cp:revision>
  <dcterms:created xsi:type="dcterms:W3CDTF">2009-02-16T13:58:01Z</dcterms:created>
  <dcterms:modified xsi:type="dcterms:W3CDTF">2014-10-19T14:50:29Z</dcterms:modified>
</cp:coreProperties>
</file>