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6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A0C5-96E8-4944-8550-98C7D6B6DB02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00479-BD4A-45FF-A4AD-3FA3B21A7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4314-134C-413C-A410-056B65869D81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9C0D-BA13-41C3-B371-2B9F450065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83E2-9AE4-448A-A820-8E19766395A2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A00C6-C649-4C39-A406-5436349B8F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B9BA-DE09-41FD-91D7-3DB506EB900C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018F-70F7-4F7E-8BB1-B4D0F2EBC1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8C94-F7A3-4404-9A89-2B979B4E455B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E800-D1EB-45F7-8327-52F2248004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240B-2251-4752-B5FD-23FF99446AD9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D619-5279-45B7-993C-9A2607660E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BDFF-00AB-4FF6-8792-E927AE9D52B4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9B4B-98F9-40E8-B4C4-06C510565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26E4-298F-4044-A440-42C342C6EF0F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BBBE-7193-4178-B9AD-CB838FE21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D719-96C7-48F9-9F30-E7CEE76EDEFA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B25A-1AFA-4EFD-931C-10CBB9A04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DC38-91B8-4937-B0C9-3E0CC5F672D1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DD7A-A5A6-4C9B-BB4D-EB7A1C8627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398C-E3B2-4580-B955-D1B7E1778011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9E34-695D-4A64-8AD1-00B6AA5336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309842-00E6-42CE-904C-E13997B33DB3}" type="datetimeFigureOut">
              <a:rPr lang="ru-RU"/>
              <a:pPr>
                <a:defRPr/>
              </a:pPr>
              <a:t>06.10.2014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7336E-21A0-4D83-8B95-74CB32E68A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/>
          <a:lstStyle/>
          <a:p>
            <a:pPr eaLnBrk="1" hangingPunct="1"/>
            <a:r>
              <a:rPr lang="ru-RU" sz="8000" dirty="0" smtClean="0">
                <a:latin typeface="Comic Sans MS" pitchFamily="66" charset="0"/>
              </a:rPr>
              <a:t/>
            </a:r>
            <a:br>
              <a:rPr lang="ru-RU" sz="8000" dirty="0" smtClean="0">
                <a:latin typeface="Comic Sans MS" pitchFamily="66" charset="0"/>
              </a:rPr>
            </a:br>
            <a:r>
              <a:rPr lang="ru-RU" sz="6000" dirty="0" smtClean="0">
                <a:solidFill>
                  <a:srgbClr val="0070C0"/>
                </a:solidFill>
                <a:latin typeface="Comic Sans MS" pitchFamily="66" charset="0"/>
              </a:rPr>
              <a:t>Дидактические </a:t>
            </a:r>
            <a:br>
              <a:rPr lang="ru-RU" sz="60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6000" dirty="0" smtClean="0">
                <a:solidFill>
                  <a:srgbClr val="0070C0"/>
                </a:solidFill>
                <a:latin typeface="Comic Sans MS" pitchFamily="66" charset="0"/>
              </a:rPr>
              <a:t>игры</a:t>
            </a:r>
            <a:br>
              <a:rPr lang="ru-RU" sz="60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6000" dirty="0" smtClean="0">
                <a:solidFill>
                  <a:srgbClr val="0070C0"/>
                </a:solidFill>
                <a:latin typeface="Comic Sans MS" pitchFamily="66" charset="0"/>
              </a:rPr>
              <a:t>для </a:t>
            </a:r>
            <a:r>
              <a:rPr lang="ru-RU" sz="6000" dirty="0" smtClean="0">
                <a:solidFill>
                  <a:srgbClr val="0070C0"/>
                </a:solidFill>
                <a:latin typeface="Comic Sans MS" pitchFamily="66" charset="0"/>
              </a:rPr>
              <a:t>детей</a:t>
            </a:r>
            <a:r>
              <a:rPr lang="ru-RU" sz="7200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ru-RU" sz="7200" dirty="0" smtClean="0">
                <a:solidFill>
                  <a:srgbClr val="0070C0"/>
                </a:solidFill>
                <a:latin typeface="Arial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старший </a:t>
            </a:r>
            <a:r>
              <a:rPr lang="ru-RU" sz="3200" smtClean="0">
                <a:solidFill>
                  <a:srgbClr val="0070C0"/>
                </a:solidFill>
                <a:latin typeface="Comic Sans MS" pitchFamily="66" charset="0"/>
              </a:rPr>
              <a:t>дошкольный возраст)</a:t>
            </a:r>
            <a:endParaRPr lang="ru-RU" sz="8000" dirty="0" smtClean="0">
              <a:latin typeface="Comic Sans MS" pitchFamily="66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643313"/>
            <a:ext cx="7215187" cy="25431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«ПЕРЕЛЁТНЫЕ ПТИЦЫ»</a:t>
            </a:r>
          </a:p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Составила: </a:t>
            </a:r>
          </a:p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учитель-логопед: Караванова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И. А.  </a:t>
            </a:r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МАДОУ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«Детский сад «Светлячок» г. Советский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»</a:t>
            </a:r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r" eaLnBrk="1" hangingPunct="1"/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r" eaLnBrk="1" hangingPunct="1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</a:pPr>
            <a:endParaRPr lang="ru-RU" sz="40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/>
          <a:lstStyle/>
          <a:p>
            <a:r>
              <a:rPr lang="ru-RU" sz="2000" dirty="0" smtClean="0"/>
              <a:t>Фотоматериал к занятию</a:t>
            </a:r>
            <a:endParaRPr lang="ru-RU" sz="2000" dirty="0"/>
          </a:p>
        </p:txBody>
      </p:sp>
      <p:pic>
        <p:nvPicPr>
          <p:cNvPr id="1026" name="Picture 2" descr="C:\Documents and Settings\Оля\Рабочий стол\АТТЕСТАЦИЯ\фото работа к занятию\SDC197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2374366" cy="1780775"/>
          </a:xfrm>
          <a:prstGeom prst="rect">
            <a:avLst/>
          </a:prstGeom>
          <a:noFill/>
        </p:spPr>
      </p:pic>
      <p:pic>
        <p:nvPicPr>
          <p:cNvPr id="1027" name="Picture 3" descr="C:\Documents and Settings\Оля\Рабочий стол\АТТЕСТАЦИЯ\фото работа к занятию\SDC197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642918"/>
            <a:ext cx="1922438" cy="2000264"/>
          </a:xfrm>
          <a:prstGeom prst="rect">
            <a:avLst/>
          </a:prstGeom>
          <a:noFill/>
        </p:spPr>
      </p:pic>
      <p:pic>
        <p:nvPicPr>
          <p:cNvPr id="1028" name="Picture 4" descr="C:\Documents and Settings\Оля\Рабочий стол\АТТЕСТАЦИЯ\фото работа к занятию\SDC197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857628"/>
            <a:ext cx="3071834" cy="2303876"/>
          </a:xfrm>
          <a:prstGeom prst="rect">
            <a:avLst/>
          </a:prstGeom>
          <a:noFill/>
        </p:spPr>
      </p:pic>
      <p:pic>
        <p:nvPicPr>
          <p:cNvPr id="1029" name="Picture 5" descr="C:\Documents and Settings\Оля\Рабочий стол\АТТЕСТАЦИЯ\фото работа к занятию\SDC1974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2928934"/>
            <a:ext cx="2521597" cy="3362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ЖЕЛАЕМ УДАЧИ!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71500" y="214313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«Назови птиц»</a:t>
            </a:r>
            <a:endParaRPr lang="ru-RU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785938"/>
            <a:ext cx="8429625" cy="4643437"/>
          </a:xfrm>
        </p:spPr>
        <p:txBody>
          <a:bodyPr/>
          <a:lstStyle/>
          <a:p>
            <a:pPr algn="just" eaLnBrk="1" hangingPunct="1"/>
            <a:r>
              <a:rPr lang="ru-RU" sz="2800" smtClean="0">
                <a:solidFill>
                  <a:schemeClr val="tx1"/>
                </a:solidFill>
                <a:latin typeface="Comic Sans MS" pitchFamily="66" charset="0"/>
              </a:rPr>
              <a:t>Цель: познакомить детей с названиями перелётных птиц (грач, кукушка, ласточка, аист, соловей, скворец). Объяснить, почему этих птиц называют перелётными.  Закрепить обобщающее понятие «перелётные птицы». </a:t>
            </a:r>
          </a:p>
          <a:p>
            <a:pPr algn="just" eaLnBrk="1" hangingPunct="1"/>
            <a:r>
              <a:rPr lang="ru-RU" sz="2800" smtClean="0">
                <a:solidFill>
                  <a:schemeClr val="tx1"/>
                </a:solidFill>
                <a:latin typeface="Comic Sans MS" pitchFamily="66" charset="0"/>
              </a:rPr>
              <a:t>Ход игры: дети показывают и называют знакомую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500063" y="285750"/>
            <a:ext cx="7772400" cy="85725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Comic Sans MS" pitchFamily="66" charset="0"/>
              </a:rPr>
              <a:t>«Назови птиц»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3" name="Picture 2" descr="image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0"/>
            <a:ext cx="82867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Comic Sans MS" pitchFamily="66" charset="0"/>
              </a:rPr>
              <a:t>«Рассмотри и назови»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Comic Sans MS" pitchFamily="66" charset="0"/>
              </a:rPr>
              <a:t>Цель: упражнять в употреблении притяжательных прилагательных.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Comic Sans MS" pitchFamily="66" charset="0"/>
              </a:rPr>
              <a:t>Ход игры: на фотографиях птицы получились не полностью. Рассмотреть фотографии и отгадать, какие птицы сфотографированы.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Comic Sans MS" pitchFamily="66" charset="0"/>
              </a:rPr>
              <a:t>Образец ответа: «на фотографии аистиные ноги»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7411" name="Picture 2" descr="image11"/>
          <p:cNvPicPr>
            <a:picLocks noChangeAspect="1" noChangeArrowheads="1"/>
          </p:cNvPicPr>
          <p:nvPr/>
        </p:nvPicPr>
        <p:blipFill>
          <a:blip r:embed="rId2" cstate="print"/>
          <a:srcRect l="22296" b="-17018"/>
          <a:stretch>
            <a:fillRect/>
          </a:stretch>
        </p:blipFill>
        <p:spPr bwMode="auto">
          <a:xfrm>
            <a:off x="214313" y="142875"/>
            <a:ext cx="8643937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Comic Sans MS" pitchFamily="66" charset="0"/>
              </a:rPr>
              <a:t>«Скажи наоборот»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Цель: упражнять детей в образовании антонимов.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Ход игры: педагог называет предложение, а дети продолжают его.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(перед детьми находится картинки перелётных птиц)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Аист большой, а соловей... 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 аиста длинная шея, а у кукушки… 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Аист белый, а грач…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Comic Sans MS" pitchFamily="66" charset="0"/>
              </a:rPr>
              <a:t>«Нелепицы»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Цель: развитие логического мышления.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Ход игры: логопед читает предложения, а дети исправляют ошибки.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Послушай предложение. Расскажи, чего не бывает.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Птенцы высиживают яйца.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Тело птицы покрыто шерстью.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Птенцы строят гнёзда.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Скворец живёт в будке.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«Называй и сосчитай»</a:t>
            </a:r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z="280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Comic Sans MS" pitchFamily="66" charset="0"/>
              </a:rPr>
              <a:t> Цель: упражнять детей в порядковом счёте от одного до пяти. Согласовывать числительные с существительным.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Comic Sans MS" pitchFamily="66" charset="0"/>
              </a:rPr>
              <a:t> Ход игры: дети называют птиц. Считают их и записывают в квадраты соответствующее  количество точек.</a:t>
            </a: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Comic Sans MS" pitchFamily="66" charset="0"/>
              </a:rPr>
              <a:t>«Называй и сосчитай»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472487" cy="542925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21507" name="Picture 2" descr="imag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785813"/>
            <a:ext cx="7786688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2938" y="550068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Скво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рец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3125" y="550068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Аист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86188" y="550068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Ласточ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ка</a:t>
            </a:r>
            <a:r>
              <a:rPr lang="ru-RU" sz="1600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57813" y="550068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Кукуш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ка</a:t>
            </a:r>
            <a:r>
              <a:rPr lang="ru-RU" sz="1600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86625" y="550068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Соло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289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Дидактические  игры для детей (старший дошкольный возраст)</vt:lpstr>
      <vt:lpstr>«Назови птиц»</vt:lpstr>
      <vt:lpstr>«Назови птиц»</vt:lpstr>
      <vt:lpstr>«Рассмотри и назови»</vt:lpstr>
      <vt:lpstr> </vt:lpstr>
      <vt:lpstr>«Скажи наоборот»</vt:lpstr>
      <vt:lpstr>«Нелепицы»</vt:lpstr>
      <vt:lpstr>«Называй и сосчитай»</vt:lpstr>
      <vt:lpstr>«Называй и сосчитай»</vt:lpstr>
      <vt:lpstr>Фотоматериал к занятию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Дидактические  игры</dc:title>
  <cp:lastModifiedBy>Оля</cp:lastModifiedBy>
  <cp:revision>30</cp:revision>
  <dcterms:modified xsi:type="dcterms:W3CDTF">2014-10-05T18:50:43Z</dcterms:modified>
</cp:coreProperties>
</file>