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B09542-4804-446C-B9EB-3903F52EC201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7CD577-89B4-447E-B9DB-3E9CFB40DE6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908720"/>
            <a:ext cx="4894312" cy="32403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«Уроки жизни»</a:t>
            </a:r>
            <a:br>
              <a:rPr lang="ru-RU" dirty="0" smtClean="0"/>
            </a:br>
            <a:r>
              <a:rPr lang="ru-RU" dirty="0" smtClean="0"/>
              <a:t>( по рассказу В.Г.Распутина «Уроки французского»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293096"/>
            <a:ext cx="3528392" cy="20162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Подготовила учитель русского языка и литературы</a:t>
            </a:r>
          </a:p>
          <a:p>
            <a:r>
              <a:rPr lang="ru-RU" dirty="0" smtClean="0"/>
              <a:t>Фролова Н.Н.</a:t>
            </a:r>
          </a:p>
          <a:p>
            <a:r>
              <a:rPr lang="ru-RU" dirty="0" smtClean="0"/>
              <a:t>МОБУ « Алексинская СШ»</a:t>
            </a:r>
          </a:p>
          <a:p>
            <a:r>
              <a:rPr lang="ru-RU" dirty="0" smtClean="0"/>
              <a:t>2014 г.</a:t>
            </a:r>
            <a:endParaRPr lang="ru-RU" dirty="0"/>
          </a:p>
        </p:txBody>
      </p:sp>
      <p:pic>
        <p:nvPicPr>
          <p:cNvPr id="1026" name="Picture 2" descr="http://im4-tub-ru.yandex.net/i?id=126457883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2880320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624" y="4149080"/>
            <a:ext cx="7128792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Спасибо за внимание!</a:t>
            </a:r>
            <a:endParaRPr lang="ru-RU" dirty="0"/>
          </a:p>
        </p:txBody>
      </p:sp>
      <p:pic>
        <p:nvPicPr>
          <p:cNvPr id="18434" name="Picture 2" descr="http://im4-tub-ru.yandex.net/i?id=177239862-4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446449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5194920" cy="216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Лидия Михайловна   Молокова </a:t>
            </a:r>
            <a:endParaRPr lang="ru-RU" dirty="0"/>
          </a:p>
        </p:txBody>
      </p:sp>
      <p:pic>
        <p:nvPicPr>
          <p:cNvPr id="13314" name="Picture 2" descr="http://im1-tub-ru.yandex.net/i?id=590447894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340768"/>
            <a:ext cx="2880320" cy="41764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2636912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родилась в Москве. После окончания школы в Сретенске девушка поехала за высшим образованием в Иркутск, по распределению попала в 1951 году в далекий глухой поселок Усть-Уда в Иркутской области.</a:t>
            </a:r>
          </a:p>
          <a:p>
            <a:r>
              <a:rPr lang="ru-RU" dirty="0" smtClean="0"/>
              <a:t>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860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Какие уроки жизни преподала своему ученику Лидия </a:t>
            </a:r>
            <a:r>
              <a:rPr lang="ru-RU" dirty="0"/>
              <a:t>М</a:t>
            </a:r>
            <a:r>
              <a:rPr lang="ru-RU" dirty="0" smtClean="0"/>
              <a:t>ихайловна?</a:t>
            </a:r>
            <a:endParaRPr lang="ru-RU" dirty="0"/>
          </a:p>
        </p:txBody>
      </p:sp>
      <p:pic>
        <p:nvPicPr>
          <p:cNvPr id="15362" name="Picture 2" descr="http://im4-tub-ru.yandex.net/i?id=951421908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84984"/>
            <a:ext cx="403244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pic>
        <p:nvPicPr>
          <p:cNvPr id="17410" name="Picture 2" descr="http://im2-tub-ru.yandex.net/i?id=309966477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88840"/>
            <a:ext cx="4896544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Антитеза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556792"/>
          <a:ext cx="7200800" cy="3816424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116152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Современный толковый словарь русского языка Т.Ф.Ефремовой - "АНТИТЕЗА"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90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1</a:t>
                      </a:r>
                      <a:r>
                        <a:rPr lang="ru-RU" dirty="0"/>
                        <a:t>. ж. 1) Противоположность, противопоставление. 2) Стилистический прием, заключающийся в сопоставлении противоположных или резко контрастных понятий и образов.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Эпитет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708920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(греч. </a:t>
            </a:r>
            <a:r>
              <a:rPr lang="ru-RU" dirty="0" err="1" smtClean="0"/>
              <a:t>epitheton</a:t>
            </a:r>
            <a:r>
              <a:rPr lang="ru-RU" dirty="0" smtClean="0"/>
              <a:t> - букв. - приложенное), троп, образное определение (выраженное преимущественно прилагательным, но также наречием, существительным, числительным, глаголом), дающее дополнительную художественную характеристику предмета (явления) в виде скрытого сравнения ("чистое поле", "парус одинокий").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слова по Ефремовой:</a:t>
            </a:r>
            <a:br>
              <a:rPr lang="ru-RU" dirty="0" smtClean="0"/>
            </a:br>
            <a:r>
              <a:rPr lang="ru-RU" dirty="0" smtClean="0"/>
              <a:t>Композиция -  строение</a:t>
            </a:r>
            <a:r>
              <a:rPr lang="ru-RU" dirty="0" smtClean="0"/>
              <a:t> </a:t>
            </a:r>
            <a:r>
              <a:rPr lang="ru-RU" dirty="0" smtClean="0"/>
              <a:t>  произведения литературы и искусства, расположение и соотношение</a:t>
            </a:r>
            <a:r>
              <a:rPr lang="ru-RU" dirty="0" smtClean="0"/>
              <a:t> </a:t>
            </a:r>
            <a:r>
              <a:rPr lang="ru-RU" dirty="0" smtClean="0"/>
              <a:t>  его отдельных частей, составляющих единое целое. </a:t>
            </a:r>
          </a:p>
          <a:p>
            <a:r>
              <a:rPr lang="ru-RU" dirty="0" smtClean="0"/>
              <a:t>Обязательной является цепочка: завязка – развитие действия – кульминация – развязка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Лексический повтор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/>
              <a:t>- </a:t>
            </a:r>
            <a:r>
              <a:rPr lang="ru-RU" dirty="0"/>
              <a:t>это повторение слова, словосочетания или предложения в составе одного высказывания (предложения, сложного синтаксического целого, абзаца).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Благодаря повторению слов или словосочетаний на них фиксируется внимание читателя, тем самым усиливается их роли в тексте. Повтор придает связность, подчеркивает важнейшие мысли, также он подчеркивает упорядоченность построения высказывания.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« уроки жизни»  преподали вам и кто?</a:t>
            </a:r>
          </a:p>
          <a:p>
            <a:r>
              <a:rPr lang="ru-RU" dirty="0" smtClean="0"/>
              <a:t>Напишите мини- сочинение   ( 5-10 предложений)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198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«Уроки жизни» ( по рассказу В.Г.Распутина «Уроки французского»</vt:lpstr>
      <vt:lpstr>Лидия Михайловна   Молокова </vt:lpstr>
      <vt:lpstr>  Какие уроки жизни преподала своему ученику Лидия Михайловна?</vt:lpstr>
      <vt:lpstr>Работа в группах</vt:lpstr>
      <vt:lpstr>Антитеза</vt:lpstr>
      <vt:lpstr>Эпитет</vt:lpstr>
      <vt:lpstr>Композиция произведения</vt:lpstr>
      <vt:lpstr>Лексический повтор</vt:lpstr>
      <vt:lpstr>Домашнее задание</vt:lpstr>
      <vt:lpstr>                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«Уроки жизни» ( по рассказу В.Г.Распутина «Уроки французского»</dc:title>
  <dc:creator>Asus</dc:creator>
  <cp:lastModifiedBy>Asus</cp:lastModifiedBy>
  <cp:revision>5</cp:revision>
  <dcterms:created xsi:type="dcterms:W3CDTF">2014-03-31T19:02:15Z</dcterms:created>
  <dcterms:modified xsi:type="dcterms:W3CDTF">2014-03-31T19:44:30Z</dcterms:modified>
</cp:coreProperties>
</file>