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38A9D0-64DB-4E56-B410-989FC01FC6DD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C42F5-DB91-4690-860B-52F5E0B81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811208" cy="2668278"/>
          </a:xfrm>
        </p:spPr>
        <p:txBody>
          <a:bodyPr/>
          <a:lstStyle/>
          <a:p>
            <a:r>
              <a:rPr lang="ru-RU" dirty="0" smtClean="0"/>
              <a:t>К. Паустовский </a:t>
            </a:r>
            <a:br>
              <a:rPr lang="ru-RU" dirty="0" smtClean="0"/>
            </a:br>
            <a:r>
              <a:rPr lang="ru-RU" dirty="0" smtClean="0"/>
              <a:t>«Теплый хлеб»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630616" cy="1199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«В дела ты добрые вложи все лучшее своей души»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511647"/>
            <a:ext cx="2183927" cy="2845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Молчаливый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Неласковый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Грубый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Недовольный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Несговорчивый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Любимое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Выражение: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«Да ну тебя!»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Филька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Рисунок 3" descr="1dbf0291bea2da507ca55c4272329b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996952"/>
            <a:ext cx="499255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9-003-Me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3449001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Конь заржал жалобно, протяжно, и тотчас засвистел пронзительный ветер, вздул снег… Летела по ветру </a:t>
            </a:r>
            <a:br>
              <a:rPr lang="ru-RU" sz="3600" dirty="0" smtClean="0"/>
            </a:br>
            <a:r>
              <a:rPr lang="ru-RU" sz="3600" dirty="0" smtClean="0"/>
              <a:t>мерзлая солома с крыш,</a:t>
            </a:r>
            <a:br>
              <a:rPr lang="ru-RU" sz="3600" dirty="0" smtClean="0"/>
            </a:br>
            <a:r>
              <a:rPr lang="ru-RU" sz="3600" dirty="0" smtClean="0"/>
              <a:t> ломались скворечни, </a:t>
            </a:r>
            <a:br>
              <a:rPr lang="ru-RU" sz="3600" dirty="0" smtClean="0"/>
            </a:br>
            <a:r>
              <a:rPr lang="ru-RU" sz="3600" dirty="0" smtClean="0"/>
              <a:t>хлопали оторванные</a:t>
            </a:r>
            <a:br>
              <a:rPr lang="ru-RU" sz="3600" dirty="0" smtClean="0"/>
            </a:br>
            <a:r>
              <a:rPr lang="ru-RU" sz="3600" dirty="0" smtClean="0"/>
              <a:t> ставни…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0005-005-Uznaj-proizvedeni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3550043" cy="402610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Примирение с </a:t>
            </a:r>
            <a:r>
              <a:rPr lang="ru-RU" dirty="0" smtClean="0"/>
              <a:t>конем - </a:t>
            </a:r>
            <a:br>
              <a:rPr lang="ru-RU" dirty="0" smtClean="0"/>
            </a:br>
            <a:r>
              <a:rPr lang="ru-RU" dirty="0" smtClean="0">
                <a:solidFill>
                  <a:schemeClr val="accent2"/>
                </a:solidFill>
              </a:rPr>
              <a:t>момент обретения друга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Молчаливый                                       Добрый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Неласковый                                         Милосердный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Грубый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Научился </a:t>
            </a:r>
            <a:r>
              <a:rPr lang="ru-RU" sz="2400" b="1" dirty="0" smtClean="0">
                <a:solidFill>
                  <a:srgbClr val="FF0000"/>
                </a:solidFill>
              </a:rPr>
              <a:t>сострадать,                   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Недовольный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сочувствовать,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Несговорчивый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проявлять жалость,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Любимое   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дружить</a:t>
            </a:r>
            <a:r>
              <a:rPr lang="ru-RU" sz="2000" b="1" dirty="0" smtClean="0">
                <a:solidFill>
                  <a:srgbClr val="00B050"/>
                </a:solidFill>
              </a:rPr>
              <a:t>, перестал 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Выражение</a:t>
            </a:r>
            <a:r>
              <a:rPr lang="ru-RU" sz="2000" b="1" dirty="0" smtClean="0">
                <a:solidFill>
                  <a:srgbClr val="00B050"/>
                </a:solidFill>
              </a:rPr>
              <a:t>:                                                                 говорить: 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«Да ну тебя</a:t>
            </a:r>
            <a:r>
              <a:rPr lang="ru-RU" b="1" dirty="0" smtClean="0">
                <a:solidFill>
                  <a:srgbClr val="FF0000"/>
                </a:solidFill>
              </a:rPr>
              <a:t>!»                                        «Да ну тебя!»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76672"/>
            <a:ext cx="6141368" cy="9989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Филька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Рисунок 3" descr="1dbf0291bea2da507ca55c4272329b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24944"/>
            <a:ext cx="2432270" cy="136815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dirty="0" smtClean="0"/>
              <a:t>ВЫВОД:</a:t>
            </a:r>
          </a:p>
          <a:p>
            <a:pPr>
              <a:buNone/>
            </a:pPr>
            <a:r>
              <a:rPr lang="ru-RU" sz="35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Без милосердия невозможно жить в мире</a:t>
            </a:r>
            <a:endParaRPr lang="ru-RU" sz="35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Совершая добрые дела, человек становится чище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Добро всегда побеждает зло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Если тебя окружают добрые люди, тебе тоже хочется стать добрее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Доброта приносит радость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Все хорошее в мире -  от доброты, от щедрости сердца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Нужны ли в жизни доброта и милосердие 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120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К. Паустовский  «Теплый хлеб»</vt:lpstr>
      <vt:lpstr>Филька  </vt:lpstr>
      <vt:lpstr>     Конь заржал жалобно, протяжно, и тотчас засвистел пронзительный ветер, вздул снег… Летела по ветру  мерзлая солома с крыш,  ломались скворечни,  хлопали оторванные  ставни…</vt:lpstr>
      <vt:lpstr>Примирение с конем -  момент обретения друга</vt:lpstr>
      <vt:lpstr>Филька  </vt:lpstr>
      <vt:lpstr>Нужны ли в жизни доброта и милосердие 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 Паустовский  «Теплый хлеб»</dc:title>
  <dc:creator>user</dc:creator>
  <cp:lastModifiedBy>user</cp:lastModifiedBy>
  <cp:revision>32</cp:revision>
  <dcterms:created xsi:type="dcterms:W3CDTF">2014-03-01T17:56:38Z</dcterms:created>
  <dcterms:modified xsi:type="dcterms:W3CDTF">2014-03-04T20:11:06Z</dcterms:modified>
</cp:coreProperties>
</file>