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3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38A9D0-64DB-4E56-B410-989FC01FC6DD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C42F5-DB91-4690-860B-52F5E0B81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38A9D0-64DB-4E56-B410-989FC01FC6DD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C42F5-DB91-4690-860B-52F5E0B81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38A9D0-64DB-4E56-B410-989FC01FC6DD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C42F5-DB91-4690-860B-52F5E0B81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38A9D0-64DB-4E56-B410-989FC01FC6DD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C42F5-DB91-4690-860B-52F5E0B811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38A9D0-64DB-4E56-B410-989FC01FC6DD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C42F5-DB91-4690-860B-52F5E0B811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38A9D0-64DB-4E56-B410-989FC01FC6DD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C42F5-DB91-4690-860B-52F5E0B811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38A9D0-64DB-4E56-B410-989FC01FC6DD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C42F5-DB91-4690-860B-52F5E0B81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38A9D0-64DB-4E56-B410-989FC01FC6DD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C42F5-DB91-4690-860B-52F5E0B811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38A9D0-64DB-4E56-B410-989FC01FC6DD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C42F5-DB91-4690-860B-52F5E0B81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738A9D0-64DB-4E56-B410-989FC01FC6DD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C42F5-DB91-4690-860B-52F5E0B81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38A9D0-64DB-4E56-B410-989FC01FC6DD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C42F5-DB91-4690-860B-52F5E0B811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738A9D0-64DB-4E56-B410-989FC01FC6DD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C42F5-DB91-4690-860B-52F5E0B81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04664"/>
            <a:ext cx="7811208" cy="2668278"/>
          </a:xfrm>
        </p:spPr>
        <p:txBody>
          <a:bodyPr/>
          <a:lstStyle/>
          <a:p>
            <a:r>
              <a:rPr lang="ru-RU" dirty="0" smtClean="0"/>
              <a:t>К. Паустовский </a:t>
            </a:r>
            <a:br>
              <a:rPr lang="ru-RU" dirty="0" smtClean="0"/>
            </a:br>
            <a:r>
              <a:rPr lang="ru-RU" dirty="0" smtClean="0"/>
              <a:t>«Теплый хлеб»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4365104"/>
            <a:ext cx="7630616" cy="1199704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«В дела ты добрые вложи все лучшее своей души»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imgpreview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511647"/>
            <a:ext cx="2183927" cy="28453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Молчаливый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Неласковый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Грубый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Недовольный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Несговорчивый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B050"/>
                </a:solidFill>
              </a:rPr>
              <a:t>Любимое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B050"/>
                </a:solidFill>
              </a:rPr>
              <a:t>Выражение: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«Да ну тебя!»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Филька 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pic>
        <p:nvPicPr>
          <p:cNvPr id="4" name="Рисунок 3" descr="1dbf0291bea2da507ca55c4272329be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2996952"/>
            <a:ext cx="4992554" cy="28083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009-003-Mete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20072" y="1916832"/>
            <a:ext cx="3449001" cy="452596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Конь заржал жалобно, протяжно, и тотчас засвистел пронзительный ветер, вздул снег… Летела по ветру </a:t>
            </a:r>
            <a:br>
              <a:rPr lang="ru-RU" sz="3600" dirty="0" smtClean="0"/>
            </a:br>
            <a:r>
              <a:rPr lang="ru-RU" sz="3600" dirty="0" smtClean="0"/>
              <a:t>мерзлая солома с крыш,</a:t>
            </a:r>
            <a:br>
              <a:rPr lang="ru-RU" sz="3600" dirty="0" smtClean="0"/>
            </a:br>
            <a:r>
              <a:rPr lang="ru-RU" sz="3600" dirty="0" smtClean="0"/>
              <a:t> ломались скворечни, </a:t>
            </a:r>
            <a:br>
              <a:rPr lang="ru-RU" sz="3600" dirty="0" smtClean="0"/>
            </a:br>
            <a:r>
              <a:rPr lang="ru-RU" sz="3600" dirty="0" smtClean="0"/>
              <a:t>хлопали оторванные</a:t>
            </a:r>
            <a:br>
              <a:rPr lang="ru-RU" sz="3600" dirty="0" smtClean="0"/>
            </a:br>
            <a:r>
              <a:rPr lang="ru-RU" sz="3600" dirty="0" smtClean="0"/>
              <a:t> ставни…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Содержимое 9" descr="0005-005-Uznaj-proizvedeni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1988840"/>
            <a:ext cx="3550043" cy="4026103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Примирение с </a:t>
            </a:r>
            <a:r>
              <a:rPr lang="ru-RU" dirty="0" smtClean="0"/>
              <a:t>конем - </a:t>
            </a:r>
            <a:br>
              <a:rPr lang="ru-RU" dirty="0" smtClean="0"/>
            </a:br>
            <a:r>
              <a:rPr lang="ru-RU" dirty="0" smtClean="0">
                <a:solidFill>
                  <a:schemeClr val="accent2"/>
                </a:solidFill>
              </a:rPr>
              <a:t>момент обретения друга</a:t>
            </a:r>
            <a:endParaRPr lang="ru-RU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Молчаливый                                       Добрый</a:t>
            </a: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Неласковый                                         Милосердный</a:t>
            </a: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Грубый                                                  </a:t>
            </a:r>
            <a:r>
              <a:rPr lang="ru-RU" sz="2400" b="1" dirty="0" smtClean="0">
                <a:solidFill>
                  <a:srgbClr val="FF0000"/>
                </a:solidFill>
              </a:rPr>
              <a:t>Научился </a:t>
            </a:r>
            <a:r>
              <a:rPr lang="ru-RU" sz="2400" b="1" dirty="0" smtClean="0">
                <a:solidFill>
                  <a:srgbClr val="FF0000"/>
                </a:solidFill>
              </a:rPr>
              <a:t>сострадать,                    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Недовольный                                      </a:t>
            </a:r>
            <a:r>
              <a:rPr lang="ru-RU" sz="2400" b="1" dirty="0" smtClean="0">
                <a:solidFill>
                  <a:srgbClr val="FF0000"/>
                </a:solidFill>
              </a:rPr>
              <a:t>сочувствовать,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Несговорчивый                                   </a:t>
            </a:r>
            <a:r>
              <a:rPr lang="ru-RU" sz="2400" b="1" dirty="0" smtClean="0">
                <a:solidFill>
                  <a:srgbClr val="FF0000"/>
                </a:solidFill>
              </a:rPr>
              <a:t>проявлять жалость, 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000" b="1" dirty="0" smtClean="0">
                <a:solidFill>
                  <a:srgbClr val="00B050"/>
                </a:solidFill>
              </a:rPr>
              <a:t>Любимое                                                                      </a:t>
            </a:r>
            <a:r>
              <a:rPr lang="ru-RU" sz="2000" b="1" dirty="0" smtClean="0">
                <a:solidFill>
                  <a:srgbClr val="FF0000"/>
                </a:solidFill>
              </a:rPr>
              <a:t>дружить</a:t>
            </a:r>
            <a:r>
              <a:rPr lang="ru-RU" sz="2000" b="1" dirty="0" smtClean="0">
                <a:solidFill>
                  <a:srgbClr val="00B050"/>
                </a:solidFill>
              </a:rPr>
              <a:t>, перестал </a:t>
            </a:r>
            <a:endParaRPr lang="ru-RU" sz="20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sz="2000" b="1" dirty="0" smtClean="0">
                <a:solidFill>
                  <a:srgbClr val="00B050"/>
                </a:solidFill>
              </a:rPr>
              <a:t>Выражение</a:t>
            </a:r>
            <a:r>
              <a:rPr lang="ru-RU" sz="2000" b="1" dirty="0" smtClean="0">
                <a:solidFill>
                  <a:srgbClr val="00B050"/>
                </a:solidFill>
              </a:rPr>
              <a:t>:                                                                 говорить: </a:t>
            </a:r>
            <a:endParaRPr lang="ru-RU" sz="20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«Да ну тебя</a:t>
            </a:r>
            <a:r>
              <a:rPr lang="ru-RU" b="1" dirty="0" smtClean="0">
                <a:solidFill>
                  <a:srgbClr val="FF0000"/>
                </a:solidFill>
              </a:rPr>
              <a:t>!»                                        «Да ну тебя!» </a:t>
            </a:r>
            <a:endParaRPr lang="ru-RU" b="1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5856" y="476672"/>
            <a:ext cx="6141368" cy="99898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Филька 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pic>
        <p:nvPicPr>
          <p:cNvPr id="4" name="Рисунок 3" descr="1dbf0291bea2da507ca55c4272329be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2924944"/>
            <a:ext cx="2432270" cy="1368152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11560" y="112474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4400" b="1" dirty="0" smtClean="0"/>
              <a:t>ВЫВОД:</a:t>
            </a:r>
          </a:p>
          <a:p>
            <a:pPr>
              <a:buNone/>
            </a:pPr>
            <a:r>
              <a:rPr lang="ru-RU" sz="35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Без милосердия невозможно жить в мире</a:t>
            </a:r>
            <a:endParaRPr lang="ru-RU" sz="3500" b="1" i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ru-RU" sz="3200" b="1" i="1" dirty="0" smtClean="0">
                <a:solidFill>
                  <a:schemeClr val="accent2">
                    <a:lumMod val="75000"/>
                  </a:schemeClr>
                </a:solidFill>
              </a:rPr>
              <a:t>Совершая добрые дела, человек становится чище</a:t>
            </a:r>
          </a:p>
          <a:p>
            <a:pPr>
              <a:buNone/>
            </a:pPr>
            <a:r>
              <a:rPr lang="ru-RU" sz="3200" b="1" i="1" dirty="0" smtClean="0">
                <a:solidFill>
                  <a:srgbClr val="FF0000"/>
                </a:solidFill>
              </a:rPr>
              <a:t>Добро всегда побеждает зло</a:t>
            </a:r>
          </a:p>
          <a:p>
            <a:pPr>
              <a:buNone/>
            </a:pPr>
            <a:r>
              <a:rPr lang="ru-RU" sz="3200" b="1" i="1" dirty="0" smtClean="0">
                <a:solidFill>
                  <a:srgbClr val="0070C0"/>
                </a:solidFill>
              </a:rPr>
              <a:t>Если тебя окружают добрые люди, тебе тоже хочется стать добрее</a:t>
            </a:r>
          </a:p>
          <a:p>
            <a:pPr>
              <a:buNone/>
            </a:pPr>
            <a:r>
              <a:rPr lang="ru-RU" sz="3200" b="1" i="1" dirty="0" smtClean="0">
                <a:solidFill>
                  <a:srgbClr val="92D050"/>
                </a:solidFill>
              </a:rPr>
              <a:t>Доброта приносит радость</a:t>
            </a:r>
          </a:p>
          <a:p>
            <a:pPr>
              <a:buNone/>
            </a:pPr>
            <a:r>
              <a:rPr lang="ru-RU" sz="3200" b="1" i="1" dirty="0" smtClean="0">
                <a:solidFill>
                  <a:srgbClr val="7030A0"/>
                </a:solidFill>
              </a:rPr>
              <a:t>Все хорошее в мире -  от доброты, от щедрости сердца</a:t>
            </a:r>
            <a:endParaRPr lang="ru-RU" sz="3200" b="1" i="1" dirty="0">
              <a:solidFill>
                <a:srgbClr val="7030A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Нужны ли в жизни доброта и милосердие ?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304</TotalTime>
  <Words>120</Words>
  <Application>Microsoft Office PowerPoint</Application>
  <PresentationFormat>Экран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К. Паустовский  «Теплый хлеб»</vt:lpstr>
      <vt:lpstr>Филька  </vt:lpstr>
      <vt:lpstr>     Конь заржал жалобно, протяжно, и тотчас засвистел пронзительный ветер, вздул снег… Летела по ветру  мерзлая солома с крыш,  ломались скворечни,  хлопали оторванные  ставни…</vt:lpstr>
      <vt:lpstr>Примирение с конем -  момент обретения друга</vt:lpstr>
      <vt:lpstr>Филька  </vt:lpstr>
      <vt:lpstr>Нужны ли в жизни доброта и милосердие 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К. Паустовский  «Теплый хлеб»</dc:title>
  <dc:creator>user</dc:creator>
  <cp:lastModifiedBy>user</cp:lastModifiedBy>
  <cp:revision>32</cp:revision>
  <dcterms:created xsi:type="dcterms:W3CDTF">2014-03-01T17:56:38Z</dcterms:created>
  <dcterms:modified xsi:type="dcterms:W3CDTF">2014-03-04T20:11:06Z</dcterms:modified>
</cp:coreProperties>
</file>