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91" r:id="rId4"/>
    <p:sldId id="293" r:id="rId5"/>
    <p:sldId id="286" r:id="rId6"/>
    <p:sldId id="288" r:id="rId7"/>
    <p:sldId id="287" r:id="rId8"/>
    <p:sldId id="285" r:id="rId9"/>
    <p:sldId id="294" r:id="rId10"/>
    <p:sldId id="29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98" r:id="rId21"/>
    <p:sldId id="275" r:id="rId22"/>
    <p:sldId id="281" r:id="rId23"/>
    <p:sldId id="280" r:id="rId24"/>
    <p:sldId id="282" r:id="rId25"/>
    <p:sldId id="278" r:id="rId26"/>
    <p:sldId id="277" r:id="rId27"/>
    <p:sldId id="276" r:id="rId28"/>
    <p:sldId id="279" r:id="rId29"/>
    <p:sldId id="284" r:id="rId30"/>
    <p:sldId id="319" r:id="rId31"/>
    <p:sldId id="300" r:id="rId32"/>
    <p:sldId id="302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4" r:id="rId43"/>
    <p:sldId id="267" r:id="rId44"/>
    <p:sldId id="268" r:id="rId45"/>
    <p:sldId id="269" r:id="rId46"/>
    <p:sldId id="270" r:id="rId47"/>
    <p:sldId id="271" r:id="rId48"/>
    <p:sldId id="316" r:id="rId49"/>
    <p:sldId id="272" r:id="rId50"/>
    <p:sldId id="273" r:id="rId51"/>
    <p:sldId id="274" r:id="rId52"/>
    <p:sldId id="31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FE99EF-4EBE-43D5-ADE5-1927DE54C089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9CB9740-E9D1-4908-AC4F-FEF0C63E6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land.ru/Petasites_amplus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14422"/>
            <a:ext cx="6000792" cy="1975104"/>
          </a:xfrm>
        </p:spPr>
        <p:txBody>
          <a:bodyPr/>
          <a:lstStyle/>
          <a:p>
            <a:r>
              <a:rPr lang="ru-RU" sz="7200" dirty="0" smtClean="0"/>
              <a:t>Знатоки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8858280" cy="1500198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r"/>
            <a:r>
              <a:rPr lang="ru-RU" sz="3200" b="1" i="1" dirty="0" smtClean="0">
                <a:ln/>
                <a:noFill/>
              </a:rPr>
              <a:t>Конкурс эрудитов, </a:t>
            </a:r>
          </a:p>
          <a:p>
            <a:pPr algn="r"/>
            <a:r>
              <a:rPr lang="ru-RU" sz="3200" b="1" i="1" dirty="0" smtClean="0">
                <a:ln/>
                <a:noFill/>
              </a:rPr>
              <a:t>посвященный 65-летию Сахалинской области</a:t>
            </a:r>
            <a:endParaRPr lang="ru-RU" sz="3200" b="1" i="1" dirty="0">
              <a:ln/>
              <a:noFill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9009" y="285728"/>
            <a:ext cx="319114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222552" cy="2220204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Обитатели морей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56992"/>
            <a:ext cx="7772400" cy="1988242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Укажите названия обитателей морей на фотографиях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14400" y="512064"/>
            <a:ext cx="1585898" cy="914400"/>
          </a:xfrm>
        </p:spPr>
        <p:txBody>
          <a:bodyPr/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pic>
        <p:nvPicPr>
          <p:cNvPr id="1026" name="Picture 2" descr="N:\Документы\КРАЕВЕДЕНИЕ\Биология\морская тема\рак-отшельн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500042"/>
            <a:ext cx="5857916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Документы\КРАЕВЕДЕНИЕ\Биология\морская тема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142984"/>
            <a:ext cx="734816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Документы\КРАЕВЕДЕНИЕ\Биология\морская тема\краб 3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285860"/>
            <a:ext cx="739383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N:\Документы\КРАЕВЕДЕНИЕ\Биология\морские млекопитающие\Кот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214422"/>
            <a:ext cx="7072362" cy="515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Документы\КРАЕВЕДЕНИЕ\Биология\морские млекопитающие\нерп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928670"/>
            <a:ext cx="5214974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Документы\КРАЕВЕДЕНИЕ\Биология\морская тема\акти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7550292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Документы\КРАЕВЕДЕНИЕ\Биология\морская тема\навага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214422"/>
            <a:ext cx="6953272" cy="521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1350.vkontakte.ru/u4214838/23525753/x_f90282d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000108"/>
            <a:ext cx="6858048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bftour.ru/images/load/Image/1(22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6572296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22486" cy="1791576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Карта Сахалина – населенные пункты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717032"/>
            <a:ext cx="7772400" cy="2124848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контурной карте Сахалина отметьте все населенные пункты, которые вы знаете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222684" cy="1362948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Фауна Сахалина - птицы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140968"/>
            <a:ext cx="8229600" cy="1416738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Укажите названия птиц </a:t>
            </a:r>
            <a:r>
              <a:rPr kumimoji="0" lang="en-US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фотографиях 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pic>
        <p:nvPicPr>
          <p:cNvPr id="32770" name="Picture 2" descr="N:\Документы\КРАЕВЕДЕНИЕ\Биология\Птицы\рябчик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986944"/>
            <a:ext cx="6143668" cy="5037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</a:t>
            </a:r>
            <a:endParaRPr lang="ru-RU" dirty="0"/>
          </a:p>
        </p:txBody>
      </p:sp>
      <p:pic>
        <p:nvPicPr>
          <p:cNvPr id="38914" name="Picture 2" descr="N:\Документы\КРАЕВЕДЕНИЕ\Биология\Птицы\чайка большая морск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4577" y="500042"/>
            <a:ext cx="6413185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</a:t>
            </a:r>
            <a:endParaRPr lang="ru-RU" dirty="0"/>
          </a:p>
        </p:txBody>
      </p:sp>
      <p:pic>
        <p:nvPicPr>
          <p:cNvPr id="37890" name="Picture 2" descr="N:\Документы\КРАЕВЕДЕНИЕ\Биология\Птицы\дрозд рябинн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285860"/>
            <a:ext cx="7282573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4</a:t>
            </a:r>
            <a:endParaRPr lang="ru-RU" dirty="0"/>
          </a:p>
        </p:txBody>
      </p:sp>
      <p:pic>
        <p:nvPicPr>
          <p:cNvPr id="39938" name="Picture 2" descr="N:\Документы\КРАЕВЕДЕНИЕ\Биология\Птицы\зимород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7874024" cy="4431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5</a:t>
            </a:r>
            <a:endParaRPr lang="ru-RU" dirty="0"/>
          </a:p>
        </p:txBody>
      </p:sp>
      <p:pic>
        <p:nvPicPr>
          <p:cNvPr id="6146" name="Picture 2" descr="N:\Документы\КРАЕВЕДЕНИЕ\Биология\Птицы\трясогуз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7620000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6</a:t>
            </a:r>
            <a:endParaRPr lang="ru-RU" dirty="0"/>
          </a:p>
        </p:txBody>
      </p:sp>
      <p:pic>
        <p:nvPicPr>
          <p:cNvPr id="34818" name="Picture 2" descr="N:\Документы\КРАЕВЕДЕНИЕ\Биология\Птицы\гаич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142984"/>
            <a:ext cx="7020205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7</a:t>
            </a:r>
            <a:endParaRPr lang="ru-RU" dirty="0"/>
          </a:p>
        </p:txBody>
      </p:sp>
      <p:pic>
        <p:nvPicPr>
          <p:cNvPr id="33794" name="Picture 2" descr="N:\Документы\КРАЕВЕДЕНИЕ\Биология\Птицы\орлан белохвост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428604"/>
            <a:ext cx="4381519" cy="577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8</a:t>
            </a:r>
            <a:endParaRPr lang="ru-RU" dirty="0"/>
          </a:p>
        </p:txBody>
      </p:sp>
      <p:pic>
        <p:nvPicPr>
          <p:cNvPr id="36866" name="Picture 2" descr="N:\Документы\КРАЕВЕДЕНИЕ\Биология\Птицы\свиристе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85728"/>
            <a:ext cx="496708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9</a:t>
            </a:r>
            <a:endParaRPr lang="ru-RU" dirty="0"/>
          </a:p>
        </p:txBody>
      </p:sp>
      <p:pic>
        <p:nvPicPr>
          <p:cNvPr id="41986" name="Picture 2" descr="N:\Документы\КРАЕВЕДЕНИЕ\Биология\Птицы\белая куропатка лето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714356"/>
            <a:ext cx="6319202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Флора Сахалина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996952"/>
            <a:ext cx="7772400" cy="2845498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Укажите названия растений на фото, а так же названия растений, у которых представлены зимние побеги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10</a:t>
            </a:r>
            <a:endParaRPr lang="ru-RU" dirty="0"/>
          </a:p>
        </p:txBody>
      </p:sp>
      <p:pic>
        <p:nvPicPr>
          <p:cNvPr id="40962" name="Picture 2" descr="N:\Документы\КРАЕВЕДЕНИЕ\Биология\Птицы\зеленый дяте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285728"/>
            <a:ext cx="4448176" cy="590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222552" cy="2220204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Карта Сахалина – географические точки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6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33056"/>
            <a:ext cx="7690048" cy="2412880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контурной карте Сахалина отметьте географические точки, которые вы знаете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222552" cy="2220204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Топографические знаки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7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573016"/>
            <a:ext cx="7872442" cy="2559746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Напишите, что обозначают следующие топографические знаки на спортивных картах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72" y="214290"/>
            <a:ext cx="1228708" cy="785818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болот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530931" y="1020961"/>
            <a:ext cx="3571900" cy="43874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2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буго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1500173"/>
            <a:ext cx="4469152" cy="308731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3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выруб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656438" y="1105137"/>
            <a:ext cx="3357586" cy="429053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4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овра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810786" y="1118514"/>
            <a:ext cx="3522962" cy="442915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5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пеще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463842" y="1108265"/>
            <a:ext cx="3434817" cy="421863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6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редколесь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606887" y="1179534"/>
            <a:ext cx="3474103" cy="425825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7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родн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691235" y="1095187"/>
            <a:ext cx="3169962" cy="426568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Растение 1</a:t>
            </a:r>
            <a:endParaRPr lang="ru-RU" dirty="0"/>
          </a:p>
        </p:txBody>
      </p:sp>
      <p:pic>
        <p:nvPicPr>
          <p:cNvPr id="2050" name="Picture 2" descr="N:\Документы\АРГО\ГЕРБАРИЙ\актинидия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714356"/>
            <a:ext cx="4786346" cy="543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8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смешаный ле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567170" y="1147814"/>
            <a:ext cx="3351416" cy="419901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72" y="214290"/>
            <a:ext cx="1228708" cy="78581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9 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сухой ле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558953" y="1084593"/>
            <a:ext cx="3345180" cy="431921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936932" cy="1934452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Фауна Сахалина -                                             </a:t>
            </a:r>
            <a:r>
              <a:rPr lang="ru-RU" sz="4000" b="1" i="1" dirty="0" smtClean="0">
                <a:ln/>
                <a:solidFill>
                  <a:schemeClr val="tx1"/>
                </a:solidFill>
              </a:rPr>
              <a:t>    </a:t>
            </a:r>
          </a:p>
          <a:p>
            <a:r>
              <a:rPr lang="ru-RU" sz="4000" b="1" i="1" dirty="0" smtClean="0">
                <a:ln/>
                <a:solidFill>
                  <a:schemeClr val="tx1"/>
                </a:solidFill>
              </a:rPr>
              <a:t>               </a:t>
            </a:r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млекопитающие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8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645024"/>
            <a:ext cx="8229600" cy="1416738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Укажите названия млекопитающих животных, представленных на фото  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pic>
        <p:nvPicPr>
          <p:cNvPr id="24578" name="Picture 2" descr="N:\Документы\КРАЕВЕДЕНИЕ\Биология\Млекопитающие\кабарг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85860"/>
            <a:ext cx="7270350" cy="490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</a:t>
            </a:r>
            <a:endParaRPr lang="ru-RU" dirty="0"/>
          </a:p>
        </p:txBody>
      </p:sp>
      <p:pic>
        <p:nvPicPr>
          <p:cNvPr id="25602" name="Picture 2" descr="N:\Документы\КРАЕВЕДЕНИЕ\Биология\Млекопитающие\выд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142984"/>
            <a:ext cx="7154005" cy="5007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</a:t>
            </a:r>
            <a:endParaRPr lang="ru-RU" dirty="0"/>
          </a:p>
        </p:txBody>
      </p:sp>
      <p:pic>
        <p:nvPicPr>
          <p:cNvPr id="26626" name="Picture 2" descr="N:\Документы\КРАЕВЕДЕНИЕ\Биология\Млекопитающие\собо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785794"/>
            <a:ext cx="6143668" cy="543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4</a:t>
            </a:r>
            <a:endParaRPr lang="ru-RU" dirty="0"/>
          </a:p>
        </p:txBody>
      </p:sp>
      <p:pic>
        <p:nvPicPr>
          <p:cNvPr id="27650" name="Picture 2" descr="N:\Документы\КРАЕВЕДЕНИЕ\Биология\Млекопитающие\горноста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85860"/>
            <a:ext cx="7611735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5</a:t>
            </a:r>
            <a:endParaRPr lang="ru-RU" dirty="0"/>
          </a:p>
        </p:txBody>
      </p:sp>
      <p:pic>
        <p:nvPicPr>
          <p:cNvPr id="28674" name="Picture 2" descr="N:\Документы\КРАЕВЕДЕНИЕ\Биология\Млекопитающие\северный оле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857232"/>
            <a:ext cx="6600854" cy="511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6</a:t>
            </a:r>
            <a:endParaRPr lang="ru-RU" dirty="0"/>
          </a:p>
        </p:txBody>
      </p:sp>
      <p:pic>
        <p:nvPicPr>
          <p:cNvPr id="3" name="Рисунок 2" descr="бурунду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428604"/>
            <a:ext cx="5689705" cy="60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7</a:t>
            </a:r>
            <a:endParaRPr lang="ru-RU" dirty="0"/>
          </a:p>
        </p:txBody>
      </p:sp>
      <p:pic>
        <p:nvPicPr>
          <p:cNvPr id="29698" name="Picture 2" descr="N:\Документы\КРАЕВЕДЕНИЕ\Биология\Млекопитающие\енотовидная соба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142984"/>
            <a:ext cx="7000924" cy="526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Растение 2</a:t>
            </a:r>
            <a:endParaRPr lang="ru-RU" dirty="0"/>
          </a:p>
        </p:txBody>
      </p:sp>
      <p:pic>
        <p:nvPicPr>
          <p:cNvPr id="44034" name="Picture 2" descr="N:\Документы\КРАЕВЕДЕНИЕ\Биология\Растения\гречиха сахалинск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357298"/>
            <a:ext cx="609223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8</a:t>
            </a:r>
            <a:endParaRPr lang="ru-RU" dirty="0"/>
          </a:p>
        </p:txBody>
      </p:sp>
      <p:pic>
        <p:nvPicPr>
          <p:cNvPr id="6" name="Рисунок 5" descr="ондатр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1071546"/>
            <a:ext cx="6929486" cy="510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9</a:t>
            </a:r>
            <a:endParaRPr lang="ru-RU" dirty="0"/>
          </a:p>
        </p:txBody>
      </p:sp>
      <p:pic>
        <p:nvPicPr>
          <p:cNvPr id="31746" name="Picture 2" descr="N:\Документы\КРАЕВЕДЕНИЕ\Биология\Млекопитающие\бурозуб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85860"/>
            <a:ext cx="6715172" cy="4608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>
          <a:xfrm>
            <a:off x="971600" y="2060848"/>
            <a:ext cx="7786742" cy="3500462"/>
          </a:xfrm>
          <a:prstGeom prst="rect">
            <a:avLst/>
          </a:prstGeom>
        </p:spPr>
        <p:txBody>
          <a:bodyPr vert="horz" lIns="82296" tIns="45720" bIns="0" anchor="t"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больше знаешь, тем интересней жить!                                 </a:t>
            </a:r>
            <a:r>
              <a:rPr kumimoji="0" lang="ru-RU" sz="4000" b="1" i="1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  <a:r>
              <a:rPr kumimoji="0" lang="ru-RU" sz="3200" b="1" i="1" u="none" strike="noStrike" kern="1200" cap="none" spc="0" normalizeH="0" baseline="0" noProof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Паустовский К. Г.</a:t>
            </a:r>
            <a:endParaRPr kumimoji="0" lang="ru-RU" sz="3200" b="1" i="1" u="none" strike="noStrike" kern="1200" cap="none" spc="0" normalizeH="0" baseline="0" noProof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Растение 3</a:t>
            </a:r>
            <a:endParaRPr lang="ru-RU" dirty="0"/>
          </a:p>
        </p:txBody>
      </p:sp>
      <p:pic>
        <p:nvPicPr>
          <p:cNvPr id="46082" name="Picture 2" descr="N:\Документы\КРАЕВЕДЕНИЕ\Биология\Растения\триллиум камчат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00174"/>
            <a:ext cx="6619921" cy="496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Растение 4</a:t>
            </a:r>
            <a:endParaRPr lang="ru-RU" dirty="0"/>
          </a:p>
        </p:txBody>
      </p:sp>
      <p:pic>
        <p:nvPicPr>
          <p:cNvPr id="45058" name="Picture 2" descr="N:\Документы\КРАЕВЕДЕНИЕ\Биология\Растения\белокопытник широ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500042"/>
            <a:ext cx="4357621" cy="581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Картинка 17 из 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07181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Растение 5</a:t>
            </a:r>
            <a:endParaRPr lang="ru-RU" dirty="0"/>
          </a:p>
        </p:txBody>
      </p:sp>
      <p:pic>
        <p:nvPicPr>
          <p:cNvPr id="43010" name="Picture 2" descr="N:\Документы\КРАЕВЕДЕНИЕ\Биология\Растения\лизихитон камчат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66"/>
            <a:ext cx="3936018" cy="602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222552" cy="2220204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Карта Сахалина – моря, проливы, заливы</a:t>
            </a:r>
            <a:endParaRPr lang="ru-RU" sz="40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933056"/>
            <a:ext cx="7772400" cy="1908824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контурной карте Сахалина отметьте моря, проливы, заливы, которые вы знаете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202</TotalTime>
  <Words>236</Words>
  <Application>Microsoft Office PowerPoint</Application>
  <PresentationFormat>Экран (4:3)</PresentationFormat>
  <Paragraphs>72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Метро</vt:lpstr>
      <vt:lpstr>Знатоки </vt:lpstr>
      <vt:lpstr>Этап 1</vt:lpstr>
      <vt:lpstr>Этап 2</vt:lpstr>
      <vt:lpstr>Растение 1</vt:lpstr>
      <vt:lpstr>Растение 2</vt:lpstr>
      <vt:lpstr>Растение 3</vt:lpstr>
      <vt:lpstr>Растение 4</vt:lpstr>
      <vt:lpstr>Растение 5</vt:lpstr>
      <vt:lpstr>Этап 3</vt:lpstr>
      <vt:lpstr>Этап 4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Этап 5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№ 10</vt:lpstr>
      <vt:lpstr>Этап 6</vt:lpstr>
      <vt:lpstr>Этап 7</vt:lpstr>
      <vt:lpstr>№ 1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Этап 8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</dc:title>
  <dc:creator>Учитель</dc:creator>
  <cp:lastModifiedBy>Учитель</cp:lastModifiedBy>
  <cp:revision>32</cp:revision>
  <dcterms:created xsi:type="dcterms:W3CDTF">2012-01-24T07:17:31Z</dcterms:created>
  <dcterms:modified xsi:type="dcterms:W3CDTF">2013-03-08T10:37:39Z</dcterms:modified>
</cp:coreProperties>
</file>