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Орехово-Зуевский муниципальный район. Официальный сайт - О ВРЕДЕ УПОТРЕБЛЕНИЯ КУРИТЕЛЬНЫХ СМЕСЕЙ &quot;СПАЙС&quot; ИНФОРМАЦИЯ ДЛЯ ПОДРОСТ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6858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наркоторговля Платформа защиты прав чело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Синтетический наркотик-потеря зрения и повреждения мозга. Мой мир в фотография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егкий наркотик с тяжёлыми последствиями Управление внутренних дел Могилевского областного исполнительного комит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7</cp:revision>
  <dcterms:created xsi:type="dcterms:W3CDTF">2015-01-29T11:23:52Z</dcterms:created>
  <dcterms:modified xsi:type="dcterms:W3CDTF">2015-01-29T11:45:01Z</dcterms:modified>
</cp:coreProperties>
</file>