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416" r:id="rId3"/>
    <p:sldId id="413" r:id="rId4"/>
    <p:sldId id="412" r:id="rId5"/>
    <p:sldId id="414" r:id="rId6"/>
    <p:sldId id="429" r:id="rId7"/>
    <p:sldId id="415" r:id="rId8"/>
    <p:sldId id="419" r:id="rId9"/>
    <p:sldId id="421" r:id="rId10"/>
    <p:sldId id="420" r:id="rId11"/>
    <p:sldId id="427" r:id="rId12"/>
    <p:sldId id="425" r:id="rId13"/>
    <p:sldId id="430" r:id="rId14"/>
    <p:sldId id="434" r:id="rId15"/>
    <p:sldId id="431" r:id="rId16"/>
    <p:sldId id="437" r:id="rId17"/>
    <p:sldId id="436" r:id="rId18"/>
    <p:sldId id="435" r:id="rId19"/>
    <p:sldId id="38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 varScale="1">
        <p:scale>
          <a:sx n="100" d="100"/>
          <a:sy n="100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13DC6-EF1A-4659-8B2E-4D0B0803FCFC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8A1F2-86BB-4E02-86E5-A9A1356BE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91E8-50E7-41CB-858C-E2745FCFDB42}" type="datetime1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924C-1776-4889-8792-6982EEBCD91A}" type="datetime1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EADE-E419-4B19-AE9F-C0EF2250D775}" type="datetime1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D5A7-8A8E-430A-A180-80FAD0F99569}" type="datetime1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0B91-AA5C-4119-AB06-1C667579CBCA}" type="datetime1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3733-3549-489F-84FD-DE7220747FE1}" type="datetime1">
              <a:rPr lang="ru-RU" smtClean="0"/>
              <a:pPr/>
              <a:t>07.07.2013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4E1-69E2-4D51-9566-74079F5DFE1A}" type="datetime1">
              <a:rPr lang="ru-RU" smtClean="0"/>
              <a:pPr/>
              <a:t>07.07.2013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06B3-7D9F-4B21-8F92-255E28A25781}" type="datetime1">
              <a:rPr lang="ru-RU" smtClean="0"/>
              <a:pPr/>
              <a:t>07.07.2013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F983-FE8A-48FC-BEFF-0FA95CFCC086}" type="datetime1">
              <a:rPr lang="ru-RU" smtClean="0"/>
              <a:pPr/>
              <a:t>07.07.2013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CB67-3FBB-4C39-8BE9-2CAD35420B2A}" type="datetime1">
              <a:rPr lang="ru-RU" smtClean="0"/>
              <a:pPr/>
              <a:t>07.07.2013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5B64-1DA0-4FEB-8AB2-460C24E527DB}" type="datetime1">
              <a:rPr lang="ru-RU" smtClean="0"/>
              <a:pPr/>
              <a:t>07.07.2013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B5D7D-48D8-4FFB-88F1-CB90409B0015}" type="datetime1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12673-DD2A-4EE7-9772-88765BF1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/>
              <a:t>Наши родные и близкие ковали ПОБЕДУ!!!</a:t>
            </a:r>
            <a:endParaRPr lang="ru-RU" sz="4800" b="1" dirty="0"/>
          </a:p>
        </p:txBody>
      </p:sp>
      <p:pic>
        <p:nvPicPr>
          <p:cNvPr id="11" name="Picture 2" descr="L:\9 мая\ФОТО\символы войны\6598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03155">
            <a:off x="280164" y="1473013"/>
            <a:ext cx="3542652" cy="5069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L:\9 мая\ФОТО\символы войны\1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714488"/>
            <a:ext cx="5281798" cy="3783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L:\9 мая\ФОТО\символы войны\letter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89148">
            <a:off x="4345007" y="4592258"/>
            <a:ext cx="3094215" cy="2056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z="2000" b="1" smtClean="0">
                <a:solidFill>
                  <a:srgbClr val="FF0000"/>
                </a:solidFill>
              </a:rPr>
              <a:pPr/>
              <a:t>1</a:t>
            </a:fld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834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050" name="Picture 2" descr="L:\ивлева награды\для Савельевой\Изображение 0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8929" y="784373"/>
            <a:ext cx="4425071" cy="6073627"/>
          </a:xfrm>
          <a:prstGeom prst="rect">
            <a:avLst/>
          </a:prstGeom>
          <a:noFill/>
        </p:spPr>
      </p:pic>
      <p:pic>
        <p:nvPicPr>
          <p:cNvPr id="8" name="Picture 3" descr="L:\ивлева награды\Изображени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785926"/>
            <a:ext cx="5088907" cy="370763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</a:rPr>
              <a:t>ИВЛЕВА (</a:t>
            </a:r>
            <a:r>
              <a:rPr lang="ru-RU" sz="3600" b="1" dirty="0" err="1" smtClean="0">
                <a:solidFill>
                  <a:srgbClr val="00B0F0"/>
                </a:solidFill>
              </a:rPr>
              <a:t>Захаркина</a:t>
            </a:r>
            <a:r>
              <a:rPr lang="ru-RU" sz="3600" b="1" dirty="0" smtClean="0">
                <a:solidFill>
                  <a:srgbClr val="00B0F0"/>
                </a:solidFill>
              </a:rPr>
              <a:t>) МАРИЯ АРСЕНТЬЕВНА </a:t>
            </a:r>
            <a:r>
              <a:rPr lang="ru-RU" sz="3600" b="1" dirty="0" smtClean="0">
                <a:solidFill>
                  <a:srgbClr val="7030A0"/>
                </a:solidFill>
              </a:rPr>
              <a:t>(мама </a:t>
            </a:r>
            <a:r>
              <a:rPr lang="ru-RU" sz="3600" b="1" dirty="0" smtClean="0">
                <a:solidFill>
                  <a:srgbClr val="7030A0"/>
                </a:solidFill>
              </a:rPr>
              <a:t>преподавателя </a:t>
            </a:r>
            <a:r>
              <a:rPr lang="ru-RU" sz="3600" b="1" dirty="0" smtClean="0">
                <a:solidFill>
                  <a:srgbClr val="7030A0"/>
                </a:solidFill>
              </a:rPr>
              <a:t>Ивлевой О.Б.)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Работала всю </a:t>
            </a:r>
            <a:r>
              <a:rPr lang="ru-RU" sz="3600" b="1" dirty="0" smtClean="0">
                <a:solidFill>
                  <a:srgbClr val="7030A0"/>
                </a:solidFill>
              </a:rPr>
              <a:t>войну с 12 лет.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2054" name="Picture 6" descr="L:\ивлева награды\Изображение 0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00166" y="3995378"/>
            <a:ext cx="3929090" cy="2862622"/>
          </a:xfrm>
          <a:prstGeom prst="rect">
            <a:avLst/>
          </a:prstGeom>
          <a:noFill/>
        </p:spPr>
      </p:pic>
      <p:pic>
        <p:nvPicPr>
          <p:cNvPr id="13" name="Picture 5" descr="L:\ивлева награды\Изображение 01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3500438"/>
            <a:ext cx="2243126" cy="3078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15338" y="650083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81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1B24-E298-43C7-A335-662010D8C53C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6" name="Picture 2" descr="E:\Documents and Settings\DIAMOND\Рабочий стол\фото\DSCN06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8858280" cy="664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58214" y="628652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52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142852"/>
            <a:ext cx="8858312" cy="14465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Горский Сергей Александрович –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участник обороны Ленинграда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720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7" name="Picture 3" descr="L:\27.02.12-Е.А.Савельева\27.03.12 фото-Е.А.-Алла Михайловна\P10509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357166"/>
            <a:ext cx="6000792" cy="4500594"/>
          </a:xfrm>
          <a:prstGeom prst="rect">
            <a:avLst/>
          </a:prstGeom>
          <a:noFill/>
        </p:spPr>
      </p:pic>
      <p:pic>
        <p:nvPicPr>
          <p:cNvPr id="6" name="Picture 2" descr="L:\27.02.12-Е.А.Савельева\27.03.12 фото-Е.А.-Алла Михайловна\P10509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10" y="3357562"/>
            <a:ext cx="4786346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0"/>
            <a:ext cx="8929718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Клейменова Алла Михайловна (блокадница) в ЭМТТ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8214" y="628652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51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L:\27.02.12-Е.А.Савельева\27.03.12 фото-Е.А.-Алла Михайловна\P10509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3500438"/>
            <a:ext cx="4000496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6" name="Picture 2" descr="L:\воспитат\9 мая\DSCN78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63915" cy="592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4" name="Picture 2" descr="C:\Users\Дмитрий\Desktop\разработка мероприятия\DSC072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14290"/>
            <a:ext cx="9144000" cy="62762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146" name="Picture 2" descr="L:\DSC083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68405"/>
            <a:ext cx="9144000" cy="6121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122" name="Picture 2" descr="L:\DSC083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68405"/>
            <a:ext cx="9144000" cy="6121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4098" name="Picture 2" descr="L:\DSC083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68405"/>
            <a:ext cx="9144000" cy="6121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2050" name="Picture 2" descr="E:\Documents and Settings\diamond\Рабочий стол\исслед метод\шз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450" cy="6858000"/>
          </a:xfrm>
          <a:prstGeom prst="rect">
            <a:avLst/>
          </a:prstGeom>
          <a:noFill/>
        </p:spPr>
      </p:pic>
      <p:pic>
        <p:nvPicPr>
          <p:cNvPr id="2051" name="Picture 3" descr="E:\Documents and Settings\diamond\Рабочий стол\исслед метод\г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60148">
            <a:off x="5666970" y="330414"/>
            <a:ext cx="3100449" cy="3431711"/>
          </a:xfrm>
          <a:prstGeom prst="rect">
            <a:avLst/>
          </a:prstGeom>
          <a:noFill/>
        </p:spPr>
      </p:pic>
      <p:pic>
        <p:nvPicPr>
          <p:cNvPr id="2054" name="Picture 6" descr="E:\Documents and Settings\diamond\Рабочий стол\исслед метод\пно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63639">
            <a:off x="127084" y="338220"/>
            <a:ext cx="3276038" cy="3828274"/>
          </a:xfrm>
          <a:prstGeom prst="rect">
            <a:avLst/>
          </a:prstGeom>
          <a:noFill/>
        </p:spPr>
      </p:pic>
      <p:pic>
        <p:nvPicPr>
          <p:cNvPr id="1026" name="Picture 2" descr="E:\Documents and Settings\diamond\Рабочий стол\сценарий к 9 мая\1304895782_2d7cd83-treptov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571480"/>
            <a:ext cx="2862004" cy="44910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358214" y="6429396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121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62204" cy="501650"/>
          </a:xfrm>
        </p:spPr>
        <p:txBody>
          <a:bodyPr/>
          <a:lstStyle/>
          <a:p>
            <a:fld id="{93612673-DD2A-4EE7-9772-88765BF10492}" type="slidenum">
              <a:rPr lang="ru-RU" sz="2000" b="1" smtClean="0">
                <a:solidFill>
                  <a:srgbClr val="FF0000"/>
                </a:solidFill>
              </a:rPr>
              <a:pPr/>
              <a:t>2</a:t>
            </a:fld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0"/>
            <a:ext cx="8858312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</a:rPr>
              <a:t>МОРОЗОВ ИВАН НИКИФОРОВИЧ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 (папа </a:t>
            </a:r>
            <a:r>
              <a:rPr lang="ru-RU" sz="3600" b="1" dirty="0" smtClean="0">
                <a:solidFill>
                  <a:srgbClr val="7030A0"/>
                </a:solidFill>
              </a:rPr>
              <a:t>преподавателя </a:t>
            </a:r>
            <a:r>
              <a:rPr lang="ru-RU" sz="3600" b="1" dirty="0" err="1" smtClean="0">
                <a:solidFill>
                  <a:srgbClr val="7030A0"/>
                </a:solidFill>
              </a:rPr>
              <a:t>Арнст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Е.И</a:t>
            </a:r>
            <a:r>
              <a:rPr lang="ru-RU" sz="3600" b="1" dirty="0" smtClean="0">
                <a:solidFill>
                  <a:srgbClr val="7030A0"/>
                </a:solidFill>
              </a:rPr>
              <a:t>.).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Прошел всю войну.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099" name="Picture 3" descr="L:\Фото док. к 04. 05.2012\P10602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24424" y="1857364"/>
            <a:ext cx="3537370" cy="4716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L:\Фото док. к 04. 05.2012\P10602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000240"/>
            <a:ext cx="5073640" cy="3805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z="2000" b="1" smtClean="0">
                <a:solidFill>
                  <a:srgbClr val="FF0000"/>
                </a:solidFill>
              </a:rPr>
              <a:pPr/>
              <a:t>3</a:t>
            </a:fld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42852"/>
            <a:ext cx="8643998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</a:rPr>
              <a:t>САВЕЛЬЕВ АЛЕКСЕЙ ФЕДОРОВИЧ </a:t>
            </a:r>
            <a:br>
              <a:rPr lang="ru-RU" sz="3600" b="1" dirty="0" smtClean="0">
                <a:solidFill>
                  <a:srgbClr val="00B0F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(дед </a:t>
            </a:r>
            <a:r>
              <a:rPr lang="ru-RU" sz="3600" b="1" dirty="0" smtClean="0">
                <a:solidFill>
                  <a:srgbClr val="7030A0"/>
                </a:solidFill>
              </a:rPr>
              <a:t>преподавателя </a:t>
            </a:r>
            <a:r>
              <a:rPr lang="ru-RU" sz="3600" b="1" dirty="0" smtClean="0">
                <a:solidFill>
                  <a:srgbClr val="7030A0"/>
                </a:solidFill>
              </a:rPr>
              <a:t>Савельевой Е.А.)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Пропал без вести 1 мая 1942 год</a:t>
            </a:r>
            <a:r>
              <a:rPr lang="ru-RU" sz="3600" dirty="0" smtClean="0">
                <a:solidFill>
                  <a:srgbClr val="7030A0"/>
                </a:solidFill>
              </a:rPr>
              <a:t>а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14" name="Picture 6" descr="L:\фото 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4139">
            <a:off x="1788113" y="4145797"/>
            <a:ext cx="3925665" cy="2598004"/>
          </a:xfrm>
          <a:prstGeom prst="rect">
            <a:avLst/>
          </a:prstGeom>
          <a:noFill/>
        </p:spPr>
      </p:pic>
      <p:pic>
        <p:nvPicPr>
          <p:cNvPr id="15" name="Picture 2" descr="L:\фото 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28802"/>
            <a:ext cx="2767011" cy="3911393"/>
          </a:xfrm>
          <a:prstGeom prst="rect">
            <a:avLst/>
          </a:prstGeom>
          <a:noFill/>
        </p:spPr>
      </p:pic>
      <p:pic>
        <p:nvPicPr>
          <p:cNvPr id="16" name="Picture 3" descr="L:\фото 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9568" y="1928802"/>
            <a:ext cx="385443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z="2000" b="1" smtClean="0">
                <a:solidFill>
                  <a:srgbClr val="C00000"/>
                </a:solidFill>
              </a:rPr>
              <a:pPr/>
              <a:t>4</a:t>
            </a:fld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P106015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643438" y="2079088"/>
            <a:ext cx="3786213" cy="47789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20005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</a:rPr>
              <a:t>ВАКУЛЕНКО  МАРИЯ  ФЕДОРОВНА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 (мама </a:t>
            </a:r>
            <a:r>
              <a:rPr lang="ru-RU" sz="3600" b="1" dirty="0" smtClean="0">
                <a:solidFill>
                  <a:srgbClr val="7030A0"/>
                </a:solidFill>
              </a:rPr>
              <a:t>преподавателя </a:t>
            </a:r>
            <a:r>
              <a:rPr lang="ru-RU" sz="3600" b="1" dirty="0" smtClean="0">
                <a:solidFill>
                  <a:srgbClr val="7030A0"/>
                </a:solidFill>
              </a:rPr>
              <a:t>Вакуленко С.Г). </a:t>
            </a: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Жила </a:t>
            </a:r>
            <a:r>
              <a:rPr lang="ru-RU" sz="3600" b="1" dirty="0" smtClean="0">
                <a:solidFill>
                  <a:srgbClr val="7030A0"/>
                </a:solidFill>
              </a:rPr>
              <a:t>на оккупированной территории.</a:t>
            </a:r>
          </a:p>
          <a:p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13" name="Содержимое 3" descr="P106015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85720" y="2786058"/>
            <a:ext cx="3995456" cy="29790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8429652" y="6357958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60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z="2000" b="1" smtClean="0">
                <a:solidFill>
                  <a:srgbClr val="FF0000"/>
                </a:solidFill>
              </a:rPr>
              <a:pPr/>
              <a:t>5</a:t>
            </a:fld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L:\фото 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14290"/>
            <a:ext cx="5286380" cy="6399340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5429256" y="642918"/>
            <a:ext cx="3571900" cy="5509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УМАРОВ</a:t>
            </a:r>
          </a:p>
          <a:p>
            <a:pPr algn="ctr"/>
            <a:r>
              <a:rPr lang="ru-RU" sz="3200" b="1" dirty="0" err="1" smtClean="0">
                <a:solidFill>
                  <a:srgbClr val="00B0F0"/>
                </a:solidFill>
              </a:rPr>
              <a:t>Урангали</a:t>
            </a:r>
            <a:endParaRPr lang="ru-RU" sz="32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3200" b="1" dirty="0" err="1" smtClean="0">
                <a:solidFill>
                  <a:srgbClr val="00B0F0"/>
                </a:solidFill>
              </a:rPr>
              <a:t>Айдарович</a:t>
            </a:r>
            <a:endParaRPr lang="ru-RU" sz="32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(прадед </a:t>
            </a:r>
            <a:r>
              <a:rPr lang="ru-RU" sz="3200" b="1" dirty="0" smtClean="0">
                <a:solidFill>
                  <a:srgbClr val="7030A0"/>
                </a:solidFill>
              </a:rPr>
              <a:t>уч-ся гр.№23 </a:t>
            </a:r>
            <a:r>
              <a:rPr lang="ru-RU" sz="3200" b="1" dirty="0" err="1" smtClean="0">
                <a:solidFill>
                  <a:srgbClr val="7030A0"/>
                </a:solidFill>
              </a:rPr>
              <a:t>Аймагамбетова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Дамира</a:t>
            </a:r>
            <a:r>
              <a:rPr lang="ru-RU" sz="3200" b="1" dirty="0" smtClean="0">
                <a:solidFill>
                  <a:srgbClr val="7030A0"/>
                </a:solidFill>
              </a:rPr>
              <a:t>)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Прошел всю </a:t>
            </a:r>
            <a:r>
              <a:rPr lang="ru-RU" sz="3200" b="1" dirty="0" smtClean="0">
                <a:solidFill>
                  <a:srgbClr val="7030A0"/>
                </a:solidFill>
              </a:rPr>
              <a:t>войну.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2" descr="L:\Фото док. к 04. 05.2012\P10602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0"/>
            <a:ext cx="2428860" cy="3238480"/>
          </a:xfrm>
          <a:prstGeom prst="rect">
            <a:avLst/>
          </a:prstGeom>
          <a:noFill/>
        </p:spPr>
      </p:pic>
      <p:pic>
        <p:nvPicPr>
          <p:cNvPr id="6" name="Picture 6" descr="L:\Фото док. к 04. 05.2012\P106025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586" y="2266940"/>
            <a:ext cx="6156414" cy="4617311"/>
          </a:xfrm>
          <a:prstGeom prst="rect">
            <a:avLst/>
          </a:prstGeom>
          <a:noFill/>
        </p:spPr>
      </p:pic>
      <p:pic>
        <p:nvPicPr>
          <p:cNvPr id="7" name="Picture 3" descr="L:\Фото док. к 04. 05.2012\P106024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2786058"/>
            <a:ext cx="2071702" cy="27622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43240" y="0"/>
            <a:ext cx="5857916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B0F0"/>
                </a:solidFill>
              </a:rPr>
              <a:t>Буравлев</a:t>
            </a:r>
            <a:r>
              <a:rPr lang="ru-RU" sz="4000" b="1" dirty="0" smtClean="0">
                <a:solidFill>
                  <a:srgbClr val="00B0F0"/>
                </a:solidFill>
              </a:rPr>
              <a:t> </a:t>
            </a:r>
            <a:r>
              <a:rPr lang="ru-RU" sz="4000" b="1" dirty="0" smtClean="0">
                <a:solidFill>
                  <a:srgbClr val="00B0F0"/>
                </a:solidFill>
              </a:rPr>
              <a:t>Пётр </a:t>
            </a:r>
            <a:r>
              <a:rPr lang="ru-RU" sz="4000" b="1" dirty="0" smtClean="0">
                <a:solidFill>
                  <a:srgbClr val="00B0F0"/>
                </a:solidFill>
              </a:rPr>
              <a:t>Иванович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(свекор </a:t>
            </a:r>
            <a:r>
              <a:rPr lang="ru-RU" sz="4000" b="1" dirty="0" smtClean="0">
                <a:solidFill>
                  <a:srgbClr val="7030A0"/>
                </a:solidFill>
              </a:rPr>
              <a:t>преподавателя </a:t>
            </a:r>
            <a:r>
              <a:rPr lang="ru-RU" sz="4000" b="1" dirty="0" err="1" smtClean="0">
                <a:solidFill>
                  <a:srgbClr val="7030A0"/>
                </a:solidFill>
              </a:rPr>
              <a:t>Буравлевой</a:t>
            </a:r>
            <a:r>
              <a:rPr lang="ru-RU" sz="4000" b="1" dirty="0" smtClean="0">
                <a:solidFill>
                  <a:srgbClr val="7030A0"/>
                </a:solidFill>
              </a:rPr>
              <a:t> Е.В.). Прошел всю войну.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86776" y="6357958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62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" name="Picture 4" descr="L:\Фото док. к 04. 05.2012\P106025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857736"/>
            <a:ext cx="2978125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z="2000" b="1" smtClean="0">
                <a:solidFill>
                  <a:srgbClr val="C00000"/>
                </a:solidFill>
              </a:rPr>
              <a:pPr/>
              <a:t>7</a:t>
            </a:fld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L:\фото 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3714752"/>
            <a:ext cx="2775838" cy="3143248"/>
          </a:xfrm>
          <a:prstGeom prst="rect">
            <a:avLst/>
          </a:prstGeom>
          <a:noFill/>
        </p:spPr>
      </p:pic>
      <p:pic>
        <p:nvPicPr>
          <p:cNvPr id="2052" name="Picture 4" descr="L:\фото 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929190" cy="3799584"/>
          </a:xfrm>
          <a:prstGeom prst="rect">
            <a:avLst/>
          </a:prstGeom>
          <a:noFill/>
        </p:spPr>
      </p:pic>
      <p:pic>
        <p:nvPicPr>
          <p:cNvPr id="7" name="Picture 2" descr="L:\фото 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786190"/>
            <a:ext cx="2540399" cy="307181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857752" y="0"/>
            <a:ext cx="4143404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САВЕЛЬЕВ </a:t>
            </a:r>
            <a:r>
              <a:rPr lang="ru-RU" sz="3200" b="1" dirty="0" smtClean="0">
                <a:solidFill>
                  <a:srgbClr val="00B0F0"/>
                </a:solidFill>
              </a:rPr>
              <a:t>АЛЕКСАНДР АЛЕКСЕЕВИЧ</a:t>
            </a:r>
            <a:br>
              <a:rPr lang="ru-RU" sz="3200" b="1" dirty="0" smtClean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(</a:t>
            </a:r>
            <a:r>
              <a:rPr lang="ru-RU" sz="3200" b="1" dirty="0" smtClean="0">
                <a:solidFill>
                  <a:srgbClr val="7030A0"/>
                </a:solidFill>
              </a:rPr>
              <a:t>папа </a:t>
            </a:r>
            <a:r>
              <a:rPr lang="ru-RU" sz="3200" b="1" dirty="0" smtClean="0">
                <a:solidFill>
                  <a:srgbClr val="7030A0"/>
                </a:solidFill>
              </a:rPr>
              <a:t>преподавателя Савельевой </a:t>
            </a:r>
            <a:r>
              <a:rPr lang="ru-RU" sz="3200" b="1" dirty="0" smtClean="0">
                <a:solidFill>
                  <a:srgbClr val="7030A0"/>
                </a:solidFill>
              </a:rPr>
              <a:t>Е.А.) Работал с 14 лет всю </a:t>
            </a:r>
            <a:r>
              <a:rPr lang="ru-RU" sz="3200" b="1" dirty="0" smtClean="0">
                <a:solidFill>
                  <a:srgbClr val="7030A0"/>
                </a:solidFill>
              </a:rPr>
              <a:t>войну.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0" name="Picture 6" descr="L:\фото 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7686" y="3429000"/>
            <a:ext cx="4500594" cy="3205355"/>
          </a:xfrm>
          <a:prstGeom prst="rect">
            <a:avLst/>
          </a:prstGeom>
          <a:noFill/>
        </p:spPr>
      </p:pic>
      <p:pic>
        <p:nvPicPr>
          <p:cNvPr id="11" name="Picture 5" descr="L:\фото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43768" y="3429000"/>
            <a:ext cx="2143140" cy="2678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8143900" y="6500834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85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16" y="6356350"/>
            <a:ext cx="2000264" cy="365125"/>
          </a:xfrm>
        </p:spPr>
        <p:txBody>
          <a:bodyPr/>
          <a:lstStyle/>
          <a:p>
            <a:fld id="{93612673-DD2A-4EE7-9772-88765BF10492}" type="slidenum">
              <a:rPr lang="ru-RU" sz="2000" b="1" smtClean="0">
                <a:solidFill>
                  <a:srgbClr val="FF0000"/>
                </a:solidFill>
              </a:rPr>
              <a:pPr/>
              <a:t>8</a:t>
            </a:fld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</a:rPr>
              <a:t>ЕСЬКОВА Антонина Алексеевна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(бабушка </a:t>
            </a:r>
            <a:r>
              <a:rPr lang="ru-RU" sz="4000" b="1" dirty="0" smtClean="0">
                <a:solidFill>
                  <a:srgbClr val="7030A0"/>
                </a:solidFill>
              </a:rPr>
              <a:t>Тихоновой Марии </a:t>
            </a:r>
            <a:r>
              <a:rPr lang="ru-RU" sz="4000" b="1" dirty="0" err="1" smtClean="0">
                <a:solidFill>
                  <a:srgbClr val="7030A0"/>
                </a:solidFill>
              </a:rPr>
              <a:t>гр</a:t>
            </a:r>
            <a:r>
              <a:rPr lang="ru-RU" sz="4000" b="1" dirty="0" smtClean="0">
                <a:solidFill>
                  <a:srgbClr val="7030A0"/>
                </a:solidFill>
              </a:rPr>
              <a:t> №</a:t>
            </a:r>
            <a:r>
              <a:rPr lang="ru-RU" sz="4000" b="1" dirty="0" smtClean="0">
                <a:solidFill>
                  <a:srgbClr val="7030A0"/>
                </a:solidFill>
              </a:rPr>
              <a:t>11)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L:\для Савельевой\P10004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428736"/>
            <a:ext cx="3571899" cy="47627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L:\для Савельевой\P10207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10" y="3429000"/>
            <a:ext cx="428614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86248" y="1357298"/>
            <a:ext cx="4429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 14 летнего возраста работала  на военном заводе </a:t>
            </a:r>
          </a:p>
          <a:p>
            <a:pPr algn="ctr"/>
            <a:r>
              <a:rPr lang="ru-RU" sz="3600" b="1" dirty="0" smtClean="0"/>
              <a:t>№ 213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2673-DD2A-4EE7-9772-88765BF1049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098" name="Picture 2" descr="L:\фото 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57364"/>
            <a:ext cx="5412801" cy="2213304"/>
          </a:xfrm>
          <a:prstGeom prst="rect">
            <a:avLst/>
          </a:prstGeom>
          <a:noFill/>
        </p:spPr>
      </p:pic>
      <p:pic>
        <p:nvPicPr>
          <p:cNvPr id="4099" name="Picture 3" descr="L:\фото 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790941"/>
            <a:ext cx="4681369" cy="3067059"/>
          </a:xfrm>
          <a:prstGeom prst="rect">
            <a:avLst/>
          </a:prstGeom>
          <a:noFill/>
        </p:spPr>
      </p:pic>
      <p:pic>
        <p:nvPicPr>
          <p:cNvPr id="4100" name="Picture 4" descr="L:\фото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4037" y="225425"/>
            <a:ext cx="4779963" cy="66325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844" y="0"/>
            <a:ext cx="8786874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ШИКОВЕЦ Анастасия Егоровна 1927 – 2007 </a:t>
            </a:r>
            <a:r>
              <a:rPr lang="ru-RU" sz="3200" b="1" dirty="0" smtClean="0">
                <a:solidFill>
                  <a:srgbClr val="7030A0"/>
                </a:solidFill>
              </a:rPr>
              <a:t>(мама преподавателя Тарасовой З.Ю.). Работала с 14 лет </a:t>
            </a:r>
            <a:r>
              <a:rPr lang="ru-RU" sz="3200" b="1" dirty="0" smtClean="0">
                <a:solidFill>
                  <a:srgbClr val="7030A0"/>
                </a:solidFill>
              </a:rPr>
              <a:t>на </a:t>
            </a:r>
            <a:r>
              <a:rPr lang="ru-RU" sz="3200" b="1" dirty="0" smtClean="0">
                <a:solidFill>
                  <a:srgbClr val="7030A0"/>
                </a:solidFill>
              </a:rPr>
              <a:t>заготовке зерна, таскала мешки весом 50кг.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38" y="6429396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79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165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Наши родные и близкие ковали ПОБЕДУ!!!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ПРАЗДНИКОМ ВЕЛИКОЙ ПОБЕДЫ!!!</dc:title>
  <dc:creator>diamond</dc:creator>
  <cp:lastModifiedBy>Дмитрий</cp:lastModifiedBy>
  <cp:revision>170</cp:revision>
  <dcterms:created xsi:type="dcterms:W3CDTF">2007-01-01T21:55:21Z</dcterms:created>
  <dcterms:modified xsi:type="dcterms:W3CDTF">2013-07-07T12:28:44Z</dcterms:modified>
</cp:coreProperties>
</file>