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гры и игрушки для младших 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114800" cy="3089081"/>
          </a:xfrm>
          <a:prstGeom prst="rect">
            <a:avLst/>
          </a:prstGeom>
          <a:noFill/>
        </p:spPr>
      </p:pic>
      <p:pic>
        <p:nvPicPr>
          <p:cNvPr id="1028" name="Picture 4" descr="Игры нашего дет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572000" cy="3425484"/>
          </a:xfrm>
          <a:prstGeom prst="rect">
            <a:avLst/>
          </a:prstGeom>
          <a:noFill/>
        </p:spPr>
      </p:pic>
      <p:pic>
        <p:nvPicPr>
          <p:cNvPr id="1030" name="Picture 6" descr="Australian Children Play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5375806" cy="3581400"/>
          </a:xfrm>
          <a:prstGeom prst="rect">
            <a:avLst/>
          </a:prstGeom>
          <a:noFill/>
        </p:spPr>
      </p:pic>
      <p:pic>
        <p:nvPicPr>
          <p:cNvPr id="1032" name="Picture 8" descr="новости - MMORPG - Онлайновая Нирвана ::: mmogaming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647" y="3810000"/>
            <a:ext cx="3781353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лияние компьютера на психику человека Негативное воздейств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громания. Игромания или лудомания (от лат. Homo ludens- человек играющий) это расстройство, заключающееся в частых повторных э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s.nashaucheba.ru/tw_files2/urls_3/1493/d-1492573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s.nashaucheba.ru/tw_files2/urls_3/1493/d-1492573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.nashaucheba.ru/tw_files2/urls_3/1493/d-1492573/im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13</cp:revision>
  <dcterms:created xsi:type="dcterms:W3CDTF">2015-01-29T10:18:45Z</dcterms:created>
  <dcterms:modified xsi:type="dcterms:W3CDTF">2015-01-29T22:44:09Z</dcterms:modified>
</cp:coreProperties>
</file>