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97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9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709" autoAdjust="0"/>
  </p:normalViewPr>
  <p:slideViewPr>
    <p:cSldViewPr>
      <p:cViewPr>
        <p:scale>
          <a:sx n="68" d="100"/>
          <a:sy n="68" d="100"/>
        </p:scale>
        <p:origin x="-59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D5A6-EDB9-4155-ADCA-B0D1243C3B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3595-A92E-46D3-ABE5-92580FBD45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0D88-DFCD-405C-AF10-1A7DF0DD7D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8270C-3E08-4F42-AAC3-F6805B9917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D61D9-785B-4BE6-8DBD-A8306FFF2A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D1030-526C-4888-9804-01ECD05E0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1B33-45B8-4226-B21B-37EE1483E4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3191-1C0A-4699-A337-4278D9EF65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3ADF-3E90-4D2E-B84A-D5B9B439EE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2BAF-3766-4EA5-9D34-41CE68E2B7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21061-5C87-4091-97F4-953049EC02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EDA4044-A4CC-4685-8BEA-E2E9A60F0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:\Картинки\Виды Хомутовки\Изображение 1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3429000"/>
            <a:ext cx="36909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6786610" cy="191928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>
                        <a:alpha val="85000"/>
                      </a:srgbClr>
                    </a:gs>
                    <a:gs pos="32499">
                      <a:srgbClr val="BA0066">
                        <a:alpha val="67501"/>
                      </a:srgbClr>
                    </a:gs>
                    <a:gs pos="45000">
                      <a:srgbClr val="FF0000">
                        <a:alpha val="55001"/>
                      </a:srgbClr>
                    </a:gs>
                    <a:gs pos="50000">
                      <a:srgbClr val="FF8200">
                        <a:alpha val="50000"/>
                      </a:srgbClr>
                    </a:gs>
                    <a:gs pos="55001">
                      <a:srgbClr val="FF0000">
                        <a:alpha val="55001"/>
                      </a:srgbClr>
                    </a:gs>
                    <a:gs pos="67501">
                      <a:srgbClr val="BA0066">
                        <a:alpha val="67501"/>
                      </a:srgbClr>
                    </a:gs>
                    <a:gs pos="85000">
                      <a:srgbClr val="66008F">
                        <a:alpha val="85000"/>
                      </a:srgbClr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Памятные места</a:t>
            </a:r>
          </a:p>
          <a:p>
            <a:pPr algn="ctr">
              <a:defRPr/>
            </a:pPr>
            <a:r>
              <a:rPr lang="ru-RU" sz="3600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>
                        <a:alpha val="85000"/>
                      </a:srgbClr>
                    </a:gs>
                    <a:gs pos="32499">
                      <a:srgbClr val="BA0066">
                        <a:alpha val="67501"/>
                      </a:srgbClr>
                    </a:gs>
                    <a:gs pos="45000">
                      <a:srgbClr val="FF0000">
                        <a:alpha val="55001"/>
                      </a:srgbClr>
                    </a:gs>
                    <a:gs pos="50000">
                      <a:srgbClr val="FF8200">
                        <a:alpha val="50000"/>
                      </a:srgbClr>
                    </a:gs>
                    <a:gs pos="55001">
                      <a:srgbClr val="FF0000">
                        <a:alpha val="55001"/>
                      </a:srgbClr>
                    </a:gs>
                    <a:gs pos="67501">
                      <a:srgbClr val="BA0066">
                        <a:alpha val="67501"/>
                      </a:srgbClr>
                    </a:gs>
                    <a:gs pos="85000">
                      <a:srgbClr val="66008F">
                        <a:alpha val="85000"/>
                      </a:srgbClr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Хомутовского района</a:t>
            </a:r>
          </a:p>
        </p:txBody>
      </p:sp>
      <p:sp>
        <p:nvSpPr>
          <p:cNvPr id="3079" name="WordArt 5"/>
          <p:cNvSpPr>
            <a:spLocks noChangeArrowheads="1" noChangeShapeType="1" noTextEdit="1"/>
          </p:cNvSpPr>
          <p:nvPr/>
        </p:nvSpPr>
        <p:spPr bwMode="auto">
          <a:xfrm>
            <a:off x="1428750" y="2214563"/>
            <a:ext cx="6357938" cy="9286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(туристические пешеходные </a:t>
            </a:r>
          </a:p>
          <a:p>
            <a:pPr algn="ctr"/>
            <a:r>
              <a:rPr lang="ru-RU" sz="3600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маршруты)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3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ПОСВЯЩЕНИЕ ХОМУТОВКЕ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3900488" cy="5072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400" b="1" dirty="0" smtClean="0"/>
              <a:t>                                Автор:    </a:t>
            </a:r>
            <a:r>
              <a:rPr lang="ru-RU" sz="1400" dirty="0" smtClean="0"/>
              <a:t>Ирина </a:t>
            </a:r>
            <a:r>
              <a:rPr lang="ru-RU" sz="1400" dirty="0" err="1" smtClean="0"/>
              <a:t>Поповкина</a:t>
            </a:r>
            <a:endParaRPr lang="ru-RU" sz="1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Я встану рано - </a:t>
            </a:r>
            <a:r>
              <a:rPr lang="ru-RU" sz="1600" dirty="0" err="1" smtClean="0"/>
              <a:t>рано</a:t>
            </a:r>
            <a:r>
              <a:rPr lang="ru-RU" sz="1600" dirty="0" smtClean="0"/>
              <a:t> утром,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Когда еще никто не встал,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И открываю мир как будто.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А петушок, увы. проспал.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Какое небо над поселком,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Вдали - алеет горизонт...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Не знала я, что Хомутовка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Мне душу так перевернет.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Такое в городе мне снилось.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Теперь все вижу наяву.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Не объяснить, как я влюбилась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Вот в это чудо-красоту.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Блеснет на солнышке росинка,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И чувств, как видишь, через край.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Живи, живи, моя глубинка,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О, Хомутовка! Ты - мой рай!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pic>
        <p:nvPicPr>
          <p:cNvPr id="13316" name="Picture 2" descr="F:\Картинки\Виды Хомутовки\Хомутовка\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5" y="1000125"/>
            <a:ext cx="442912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50875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Хомутовка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071563"/>
            <a:ext cx="3686175" cy="52149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                        Автор: 	    Тамара Сухарева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Там где ива склоняется в ноги,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Где черемуха смотрит в окно.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Вдалеке от железной дороги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Появилось именье одно.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Было имя его - Соколовка.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Здесь, в березовом Курском краю,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Называют его Хомутовка.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Я о ней свои песни пою.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Мой поселок, ты лучший на свете,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Старый парк, вековые дубы.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Здесь поют соловьи на рассвете,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 Здесь с зеркальною гладью пруды.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И, куда бы судьба ни кидала,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Вспоминала всегда с теплотой,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Что я сердце свое оставляла,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Мой любимый поселок</a:t>
            </a:r>
          </a:p>
        </p:txBody>
      </p:sp>
      <p:pic>
        <p:nvPicPr>
          <p:cNvPr id="25602" name="Picture 2" descr="F:\Картинки\Виды Хомутовки\проба43 0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71546"/>
            <a:ext cx="3857652" cy="552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i="1" dirty="0" smtClean="0"/>
              <a:t>Дворцово-парковый комплекс </a:t>
            </a:r>
            <a:br>
              <a:rPr lang="ru-RU" sz="3600" i="1" dirty="0" smtClean="0"/>
            </a:br>
            <a:r>
              <a:rPr lang="ru-RU" sz="3600" i="1" dirty="0" smtClean="0"/>
              <a:t>п. Хомутовка</a:t>
            </a:r>
            <a:endParaRPr lang="ru-RU" dirty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214438" y="1357313"/>
            <a:ext cx="6483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/>
              <a:t>Главный усадебный дом Левшиной (Шауфус)   </a:t>
            </a:r>
            <a:r>
              <a:rPr lang="en-US" b="1" i="1"/>
              <a:t>XVIII </a:t>
            </a:r>
            <a:r>
              <a:rPr lang="ru-RU" b="1" i="1"/>
              <a:t>– </a:t>
            </a:r>
            <a:r>
              <a:rPr lang="en-US" b="1" i="1"/>
              <a:t>XIX</a:t>
            </a:r>
            <a:r>
              <a:rPr lang="ru-RU" b="1" i="1"/>
              <a:t> вв.</a:t>
            </a:r>
            <a:endParaRPr lang="ru-RU"/>
          </a:p>
          <a:p>
            <a:pPr algn="ctr"/>
            <a:r>
              <a:rPr lang="ru-RU" b="1" i="1"/>
              <a:t>Нынешнее здание администрации района</a:t>
            </a:r>
            <a:endParaRPr lang="ru-RU"/>
          </a:p>
        </p:txBody>
      </p:sp>
      <p:pic>
        <p:nvPicPr>
          <p:cNvPr id="15364" name="Рисунок 116" descr="C:\Documents and Settings\Admin\Рабочий стол\Виды Хомутовки\P71702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2146300"/>
            <a:ext cx="62865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Парк п. Хомутовка</a:t>
            </a:r>
            <a:endParaRPr lang="ru-RU" sz="3200" dirty="0"/>
          </a:p>
        </p:txBody>
      </p:sp>
      <p:pic>
        <p:nvPicPr>
          <p:cNvPr id="16387" name="Рисунок 117" descr="C:\Documents and Settings\Admin\Рабочий стол\Виды Хомутовки\Виды Хомутовки\Хомутовка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1143000"/>
            <a:ext cx="3365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27" descr="C:\Documents and Settings\Admin\Рабочий стол\Виды Хомутовки\Виды Хомутовки\Хомутовка\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88" y="1143000"/>
            <a:ext cx="33575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i="1" dirty="0" smtClean="0"/>
              <a:t>Старый парк, вековые дубы,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Здесь поют соловьи на рассвете, </a:t>
            </a:r>
            <a:endParaRPr lang="ru-RU" sz="2800" dirty="0"/>
          </a:p>
        </p:txBody>
      </p:sp>
      <p:pic>
        <p:nvPicPr>
          <p:cNvPr id="17411" name="Рисунок 126" descr="C:\Documents and Settings\Admin\Рабочий стол\Виды Хомутовки\Виды Хомутовки\Хомутовка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63" y="1428750"/>
            <a:ext cx="6643687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F:\Наши фото\Из телефона\Фотки с телефона\Фото 00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3" y="928688"/>
            <a:ext cx="4357687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29" descr="C:\Documents and Settings\Admin\Рабочий стол\Виды Хомутовки\Виды Хомутовки\фото\101ABCDE\1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142875"/>
            <a:ext cx="4143375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Пруды п. Хомутовка</a:t>
            </a:r>
            <a:endParaRPr lang="ru-RU" dirty="0"/>
          </a:p>
        </p:txBody>
      </p:sp>
      <p:pic>
        <p:nvPicPr>
          <p:cNvPr id="30722" name="Рисунок 128" descr="C:\Documents and Settings\Admin\Рабочий стол\Виды Хомутовки\Виды Хомутовки\0449 хрХ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857496"/>
            <a:ext cx="4287832" cy="385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Рисунок 135" descr="C:\Documents and Settings\Admin\Рабочий стол\Виды Хомутовки\Виды Хомутовки\проба43 0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357298"/>
            <a:ext cx="4356096" cy="375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714875" y="2357438"/>
            <a:ext cx="428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i="1">
                <a:ea typeface="Calibri" pitchFamily="34" charset="0"/>
                <a:cs typeface="Times New Roman" pitchFamily="18" charset="0"/>
              </a:rPr>
              <a:t>Здесь с зеркальною гладью пруды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5715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Село </a:t>
            </a:r>
            <a:r>
              <a:rPr lang="ru-RU" sz="3600" dirty="0" err="1" smtClean="0"/>
              <a:t>Гламаздино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071563"/>
            <a:ext cx="4429125" cy="53578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Время донесло до нас живописный уголок - фрагмент помещичьей усадьбы 19 века. На берегу пруда - кирпичный особняк с </a:t>
            </a:r>
            <a:r>
              <a:rPr lang="ru-RU" sz="1400" dirty="0" err="1" smtClean="0"/>
              <a:t>мезанином</a:t>
            </a:r>
            <a:r>
              <a:rPr lang="ru-RU" sz="1400" dirty="0" smtClean="0"/>
              <a:t> в окружении </a:t>
            </a:r>
            <a:r>
              <a:rPr lang="ru-RU" sz="1400" dirty="0" err="1" smtClean="0"/>
              <a:t>полуторавековых</a:t>
            </a:r>
            <a:r>
              <a:rPr lang="ru-RU" sz="1400" dirty="0" smtClean="0"/>
              <a:t> дубов и тополей. Рядом расположен маленький кирпичный жилой дом, в прошлом флигель или дом для прислуги.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Усадебный  дом  в  результате  перестроек  частично  потерял  свою первоначальную архитектуру, но по отдельным элементам фасадов, а также по  возрасту деревьев  можно  отнести  строительство  усадьбы  ко  второй половине 19 века. В это время </a:t>
            </a:r>
            <a:r>
              <a:rPr lang="ru-RU" sz="1400" dirty="0" err="1" smtClean="0"/>
              <a:t>Гламаздино</a:t>
            </a:r>
            <a:r>
              <a:rPr lang="ru-RU" sz="1400" dirty="0" smtClean="0"/>
              <a:t> владели дочери А.И.Нелидова: Софья, Наталья, Варвара, Елена, Мария, Любовь.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В начале </a:t>
            </a:r>
            <a:r>
              <a:rPr lang="en-US" sz="1400" dirty="0" smtClean="0"/>
              <a:t>XX</a:t>
            </a:r>
            <a:r>
              <a:rPr lang="ru-RU" sz="1400" dirty="0" smtClean="0"/>
              <a:t> века </a:t>
            </a:r>
            <a:r>
              <a:rPr lang="ru-RU" sz="1400" dirty="0" err="1" smtClean="0"/>
              <a:t>Гламаздино</a:t>
            </a:r>
            <a:r>
              <a:rPr lang="ru-RU" sz="1400" dirty="0" smtClean="0"/>
              <a:t> было выкуплено у </a:t>
            </a:r>
            <a:r>
              <a:rPr lang="ru-RU" sz="1400" dirty="0" err="1" smtClean="0"/>
              <a:t>Нелидовых</a:t>
            </a:r>
            <a:r>
              <a:rPr lang="ru-RU" sz="1400" dirty="0" smtClean="0"/>
              <a:t> промышленником Заблоцким.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Сейчас в усадебном доме размещается </a:t>
            </a:r>
            <a:r>
              <a:rPr lang="ru-RU" sz="1400" dirty="0" err="1" smtClean="0"/>
              <a:t>Гламаздинская</a:t>
            </a:r>
            <a:r>
              <a:rPr lang="ru-RU" sz="1400" dirty="0" smtClean="0"/>
              <a:t> средняя школа. На втором этаже краеведческий музей, открытый в 1967 году по инициативе бывшего директора школы, учителя истории Сучкова Дмитрия </a:t>
            </a:r>
            <a:r>
              <a:rPr lang="ru-RU" sz="1400" dirty="0" err="1" smtClean="0"/>
              <a:t>Фроловича</a:t>
            </a:r>
            <a:r>
              <a:rPr lang="ru-RU" sz="1400" dirty="0" smtClean="0"/>
              <a:t> (1923-1995гг.)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Ансамбль усадьбы </a:t>
            </a:r>
            <a:r>
              <a:rPr lang="ru-RU" sz="1400" dirty="0" err="1" smtClean="0"/>
              <a:t>Нелидовых</a:t>
            </a:r>
            <a:r>
              <a:rPr lang="ru-RU" sz="1400" dirty="0" smtClean="0"/>
              <a:t> состоит на государственном учете, как памятник архитектуры.</a:t>
            </a:r>
          </a:p>
          <a:p>
            <a:pPr>
              <a:buFont typeface="Wingdings" pitchFamily="2" charset="2"/>
              <a:buNone/>
              <a:defRPr/>
            </a:pPr>
            <a:endParaRPr lang="ru-RU" sz="1200" dirty="0"/>
          </a:p>
        </p:txBody>
      </p:sp>
      <p:pic>
        <p:nvPicPr>
          <p:cNvPr id="33795" name="Рисунок 143" descr="C:\Documents and Settings\Admin\Рабочий стол\Виды Хомутовки\Виды Хомутовки\проба39 0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5" y="1428750"/>
            <a:ext cx="428625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312"/>
          </a:xfrm>
        </p:spPr>
        <p:txBody>
          <a:bodyPr/>
          <a:lstStyle/>
          <a:p>
            <a:pPr algn="l">
              <a:defRPr/>
            </a:pPr>
            <a:r>
              <a:rPr lang="ru-RU" sz="3600" dirty="0" smtClean="0"/>
              <a:t>Из Истории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5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Аркадий Иванович </a:t>
            </a:r>
            <a:r>
              <a:rPr lang="ru-RU" sz="1800" dirty="0" err="1" smtClean="0"/>
              <a:t>Нелидов</a:t>
            </a:r>
            <a:r>
              <a:rPr lang="ru-RU" sz="1800" dirty="0" smtClean="0"/>
              <a:t>, граф (1773 – 3.IX.1834), благодаря высокому положению сестры [фаворитки Павла I — Екатерины Ивановны </a:t>
            </a:r>
            <a:r>
              <a:rPr lang="ru-RU" sz="1800" dirty="0" err="1" smtClean="0"/>
              <a:t>Нелидов</a:t>
            </a:r>
            <a:r>
              <a:rPr lang="ru-RU" sz="1800" dirty="0" smtClean="0"/>
              <a:t> (1758 – 1839)], за короткое время сделал блестящую карьеру от камер-пажа до генерал-адъютанта. В 1797 – 1798 ему были пожалованы земли в Воронежской, Орловской, Смоленской, Тамбовской губерниях, а также и в «...Курской губернии Рыльской округи села </a:t>
            </a:r>
            <a:r>
              <a:rPr lang="ru-RU" sz="1800" dirty="0" err="1" smtClean="0"/>
              <a:t>Гламаздино</a:t>
            </a:r>
            <a:r>
              <a:rPr lang="ru-RU" sz="1800" dirty="0" smtClean="0"/>
              <a:t> и Старшее...». Некоторое время в начале 19 в. </a:t>
            </a:r>
            <a:r>
              <a:rPr lang="ru-RU" sz="1800" dirty="0" err="1" smtClean="0"/>
              <a:t>Нелидов</a:t>
            </a:r>
            <a:r>
              <a:rPr lang="ru-RU" sz="1800" dirty="0" smtClean="0"/>
              <a:t> владел также с. </a:t>
            </a:r>
            <a:r>
              <a:rPr lang="ru-RU" sz="1800" dirty="0" err="1" smtClean="0"/>
              <a:t>Макаровка</a:t>
            </a:r>
            <a:r>
              <a:rPr lang="ru-RU" sz="1800" dirty="0" smtClean="0"/>
              <a:t> Льговского уезда</a:t>
            </a:r>
            <a:endParaRPr lang="ru-RU" sz="1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88" y="1214438"/>
            <a:ext cx="2643187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9437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Село Турка (</a:t>
            </a:r>
            <a:r>
              <a:rPr lang="ru-RU" sz="3200" dirty="0" err="1" smtClean="0"/>
              <a:t>Амонский</a:t>
            </a:r>
            <a:r>
              <a:rPr lang="ru-RU" sz="3200" dirty="0" smtClean="0"/>
              <a:t> с/</a:t>
            </a:r>
            <a:r>
              <a:rPr lang="ru-RU" sz="3200" dirty="0" err="1" smtClean="0"/>
              <a:t>с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3757612" cy="35718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В селе Турка Хомутовского района в 1884 году родился русский писатель Карпов Пимен Иванович.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Первая книга Карпова «Говор зорь» - страница о народе и Интеллигенции» вышла в свет в 1909 году. Лев Толстой отметил в ней «смелость мысли и выражения». Александр Блок писал Пимену Ивановичу, что «эта книжка ... не пройдет бесследно для автора».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В 1913 году санкт-петербургском издательстве вышел роман Пимена Карпова «Пламень», буквально взбудораживший литературную Россию, вызвавший неоднозначные отклики.</a:t>
            </a:r>
          </a:p>
          <a:p>
            <a:pPr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  <p:pic>
        <p:nvPicPr>
          <p:cNvPr id="34818" name="Рисунок 162" descr="C:\Documents and Settings\Admin\Рабочий стол\Виды Хомутовки\Виды Хомутовки\фото\101ABCDE\ABCD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0" y="1785938"/>
            <a:ext cx="468312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СХЕМА РАСПОЛОЖЕНИЯ ПАМЯТНИКОВ ИСТОРИИ И КУЛЬТУРЫ ХОМУТОВСКОГО РАЙОНА, НАХОДЯЩИХСЯ НА ГОСУДАРСТВЕННОЙ ОХРАНЕ</a:t>
            </a:r>
          </a:p>
        </p:txBody>
      </p:sp>
      <p:pic>
        <p:nvPicPr>
          <p:cNvPr id="5123" name="Рисунок 6"/>
          <p:cNvPicPr>
            <a:picLocks noChangeAspect="1" noChangeArrowheads="1"/>
          </p:cNvPicPr>
          <p:nvPr/>
        </p:nvPicPr>
        <p:blipFill>
          <a:blip r:embed="rId2" cstate="screen"/>
          <a:srcRect t="9837" b="9633"/>
          <a:stretch>
            <a:fillRect/>
          </a:stretch>
        </p:blipFill>
        <p:spPr bwMode="auto">
          <a:xfrm>
            <a:off x="3635375" y="1341438"/>
            <a:ext cx="51133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51200" cy="1114425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/>
              <a:t>На схемах расположения памятников истории и культуры, находящихся на государственной охране, использованы условные обозначения:</a:t>
            </a:r>
          </a:p>
          <a:p>
            <a:pPr eaLnBrk="1" hangingPunct="1">
              <a:defRPr/>
            </a:pPr>
            <a:r>
              <a:rPr lang="ru-RU" sz="1400" dirty="0" smtClean="0"/>
              <a:t>- памятник археологии,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 smtClean="0"/>
          </a:p>
          <a:p>
            <a:pPr eaLnBrk="1" hangingPunct="1">
              <a:defRPr/>
            </a:pPr>
            <a:r>
              <a:rPr lang="ru-RU" sz="1400" dirty="0" smtClean="0"/>
              <a:t>- памятник истории,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 smtClean="0"/>
          </a:p>
          <a:p>
            <a:pPr eaLnBrk="1" hangingPunct="1">
              <a:defRPr/>
            </a:pPr>
            <a:r>
              <a:rPr lang="ru-RU" sz="1400" dirty="0" smtClean="0"/>
              <a:t>- памятник архитектуры,</a:t>
            </a:r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defRPr/>
            </a:pPr>
            <a:r>
              <a:rPr lang="ru-RU" sz="1400" dirty="0" smtClean="0"/>
              <a:t>- памятник искусства.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        Цифра внутри условного обозначения соответствует его номеру в списке памятников истории и культуры района, находящихся на государственной охране.</a:t>
            </a:r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57188" y="2714625"/>
            <a:ext cx="428625" cy="3571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" name="Ромб 8"/>
          <p:cNvSpPr/>
          <p:nvPr/>
        </p:nvSpPr>
        <p:spPr>
          <a:xfrm>
            <a:off x="428625" y="3357563"/>
            <a:ext cx="357188" cy="50006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3929063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4429125"/>
            <a:ext cx="3571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57864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После Октябрьской революции Карпов представлял Курскую область в Учредительном собрании и на 11 съезде Советов.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На революционной волне в начале 20-х годов начался творческий взлет писателя. Один за другим вышли в свет сборники стихов «Звезда», и «Русский ковчег», рассказы «Трубный голос» и «Погоня за радостью» пьесы «</a:t>
            </a:r>
            <a:r>
              <a:rPr lang="ru-RU" sz="1600" dirty="0" err="1" smtClean="0"/>
              <a:t>Богобес</a:t>
            </a:r>
            <a:r>
              <a:rPr lang="ru-RU" sz="1600" dirty="0" smtClean="0"/>
              <a:t>» и «Три зори».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В конце 20-х годов Карпов начал работать над автобиографической повестью «Из глубины», над которой он трудился свыше 25 лет. Первая часть повести была издана в 1956 году и стала последней прижизненной книгой писателя. А до этого почти 25 лет Карпов не появлялся в печати, хотя работал очень много. В архиве найден неопубликованный роман Карпова «Путешествие по душам», повесть «Кожаное небо», множество рассказов и стихов.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Творчество Карпова высоко ценили С.Есенин и м.Горький.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Неоправданно само имя писателя было забыто на многие годы. Его фамилия даже не значится в Большой Советской Энциклопедии. Имя писателя было возвращено народу благодаря исследованиям литературоведа Сергея </a:t>
            </a:r>
            <a:r>
              <a:rPr lang="ru-RU" sz="1600" dirty="0" err="1" smtClean="0"/>
              <a:t>Куняева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Умер писатель в 1963 году, похоронен на родине в селе Турка. На его могиле установлен мраморный обелиск.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По инициативе редакции районной газеты, лично редактора Николая </a:t>
            </a:r>
            <a:r>
              <a:rPr lang="ru-RU" sz="1600" dirty="0" err="1" smtClean="0"/>
              <a:t>Аверьяновича</a:t>
            </a:r>
            <a:r>
              <a:rPr lang="ru-RU" sz="1600" dirty="0" smtClean="0"/>
              <a:t> </a:t>
            </a:r>
            <a:r>
              <a:rPr lang="ru-RU" sz="1600" dirty="0" err="1" smtClean="0"/>
              <a:t>Шатохина</a:t>
            </a:r>
            <a:r>
              <a:rPr lang="ru-RU" sz="1600" dirty="0" smtClean="0"/>
              <a:t> и Курской областной писательской организацией с 1996 года на родине писателя ежегодно проходят </a:t>
            </a:r>
            <a:r>
              <a:rPr lang="ru-RU" sz="1600" dirty="0" err="1" smtClean="0"/>
              <a:t>Карповские</a:t>
            </a:r>
            <a:r>
              <a:rPr lang="ru-RU" sz="1600" dirty="0" smtClean="0"/>
              <a:t> чтения.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Село Калиновка</a:t>
            </a:r>
            <a:endParaRPr lang="ru-RU" dirty="0"/>
          </a:p>
        </p:txBody>
      </p:sp>
      <p:pic>
        <p:nvPicPr>
          <p:cNvPr id="35842" name="Рисунок 173" descr="C:\Documents and Settings\Admin\Рабочий стол\Виды Хомутовки\Виды Хомутовки\фото\101ABCDE\060520095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" y="1143000"/>
            <a:ext cx="8143875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Родина Хрущева Н.С.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75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Говоря об истории Хомутовского района в целом,  необходимо отметить историю села Калиновка.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Сегодняшнему благосостоянию Калиновка во многом обязана своему знаменитому земляку - Никите Сергеевичу Хрущеву, который родился 17 апреля 1894 года в селе Калиновка Дмитриевского уезда Курской губернии. Отец его - Сергей </a:t>
            </a:r>
            <a:r>
              <a:rPr lang="ru-RU" sz="1600" dirty="0" err="1" smtClean="0"/>
              <a:t>Никанорович</a:t>
            </a:r>
            <a:r>
              <a:rPr lang="ru-RU" sz="1600" dirty="0" smtClean="0"/>
              <a:t> и дед Никанор Сергеевич были крестьянами, как мать - Ксения Ивановна. После рождения сына   Никиты и дочери Ирины, отец все чаще уходил зимой на заработки, оставляя семью в деревне.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В 1908 году, когда Никите было 14 лет, семья переехала на Украину на Успенский рудник, типичный рабочий поселок того времени. До 15 лет Никита Сергеевич пас скот у помещиков, затем работал на заводе, хозяева, которого были немцы, потом работал в шахтах, принадлежащих французам.</a:t>
            </a:r>
          </a:p>
          <a:p>
            <a:pPr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  <p:pic>
        <p:nvPicPr>
          <p:cNvPr id="48130" name="Picture 2" descr="C:\Documents and Settings\Лена\Рабочий стол\280px-Bundesarchiv_Bild_183-B0628-0015-035,_Nikita_S._Chruchstscho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50" y="1857375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8575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В   1918   году   Н.С.Хрущев   вступил   в   партию.   Он   был   активным участником Гражданской войны   1918-1920гг., затем - на хозяйственной и партийной   работе   на   Украине.   В    1929   году   учился   в   Москве   в Промышленной академии. С 1931 года - на партийной работе в Москве. С 1935 года - первый секретарь МК И МГК ВКПБ.   С марта 1947 года -первый секретарь ЦК </a:t>
            </a:r>
            <a:r>
              <a:rPr lang="ru-RU" sz="1600" dirty="0" err="1" smtClean="0"/>
              <a:t>КПб</a:t>
            </a:r>
            <a:r>
              <a:rPr lang="ru-RU" sz="1600" dirty="0" smtClean="0"/>
              <a:t> Украины. Во время Великой Отечественной войны - член военного Совета Юго-Западного направления, Сталин­градского , Южно-Воронежского и первого Украинского фронтов, генерал-лейтенант. В 1944-47гг. - председатель СНК, с декабря 1949г.-секретарь ЦК и первый секретарь МК </a:t>
            </a:r>
            <a:r>
              <a:rPr lang="ru-RU" sz="1600" dirty="0" err="1" smtClean="0"/>
              <a:t>ВКПб</a:t>
            </a:r>
            <a:r>
              <a:rPr lang="ru-RU" sz="1600" dirty="0" smtClean="0"/>
              <a:t>, с марта  1953г. - первый секретарь ЦК КПСС. В 1958-64гг. был председателем Совета Министров СССР. Делегатом 14-го, 15,17-22 съездов КПСС, избирался членом ЦК, В 1939-52 годах член Политбюро ЦК, А С 1952 года член Президиума ЦК КПСС. Освобожден Пленумом ЦК КПСС 14 октября 1964 года от обязанностей первого секретаря ЦК КПСС и члена Президиума ЦК КПСС.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За военные заслуги в деле руководства хозяйственным строительством, а так же за успешное выполнение заданий партии и правительства во время Великой Отечественной войны Н.С.Хрущев награжден тремя орденами Ленина, орденами Суворова 1й и 2й степени,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Орденом Кутузова 1й степени., орденом Отечественной войны 1-й степени, орденом Трудового Красного Знамени и тремя медалями. 16 апреля 1954 г. в честь 60-летия со дня рождения присвоено звание Героя Социалистического труда с вручением ему ордена Ленина и золотой медали «Серп и молот».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Умер Никита Сергеевич Хрущев 11 сентября 1971 года на 77-м году жизни.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На   протяжении   всей   трудовой   деятельности   Никита   Сергеевич несколько раз посещал свою малую родину - Калиновку.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Лесное урочище </a:t>
            </a:r>
            <a:r>
              <a:rPr lang="ru-RU" dirty="0" err="1" smtClean="0"/>
              <a:t>Гнилуша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В родном краю есть много мест,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Которые забыты всеми.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Их просто нам не перечесть,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Но здесь когда - то жили семьи.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Ведь было время, когда тут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Кипела жизнь и шла работа.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Сейчас деревья тут растут,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Лишь свет и влага им – забота…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 </a:t>
            </a:r>
            <a:endParaRPr lang="ru-RU" sz="2000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sz="2000" i="1" dirty="0" smtClean="0"/>
              <a:t>(Отрывок из стихотворения  </a:t>
            </a:r>
            <a:r>
              <a:rPr lang="ru-RU" sz="2000" i="1" dirty="0" err="1" smtClean="0"/>
              <a:t>Прокопчук</a:t>
            </a:r>
            <a:r>
              <a:rPr lang="ru-RU" sz="2000" i="1" dirty="0" smtClean="0"/>
              <a:t> Татьяны).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/>
          </a:p>
        </p:txBody>
      </p:sp>
      <p:pic>
        <p:nvPicPr>
          <p:cNvPr id="36867" name="Picture 3" descr="ABCD0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0" y="1214438"/>
            <a:ext cx="3559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1 (15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3" y="4895850"/>
            <a:ext cx="34258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ABCD000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4825" y="3214688"/>
            <a:ext cx="3559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5" y="714375"/>
            <a:ext cx="4816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143375"/>
            <a:ext cx="8229600" cy="235743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Ладно, довольно мечтать и вздыхать. Лучше поспешим на свидание с ее Величеством </a:t>
            </a:r>
            <a:r>
              <a:rPr lang="ru-RU" sz="1400" dirty="0" err="1" smtClean="0"/>
              <a:t>Гнилушей</a:t>
            </a:r>
            <a:r>
              <a:rPr lang="ru-RU" sz="1400" dirty="0" smtClean="0"/>
              <a:t>. По «горному» серпантину дороги скатываемся в «ущелье», которое разделяет Голубовку на две половины. Склон хоть и крутой, но в него, как когтями, вцепилась корнями различная сорная братия. На высоких малиновых го­ловках чертополоха дрожат крыльями-веерами красивые белые бабочки. Пруд внизу в надежном затишье застыл под солнцем, словно расплавленный металл. Вдруг резко где-то вскрикнула сойка, но пруд своей грудью отразил этот звук. Вдоль берега зачмокали сапогами в сторону настороженной опушки.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В лес вступаем тихо, трепетно, как в храм. И нас сразу со всех сторон окружает та самая таинственная сень, которая осенью обнажается с печальным шумом. Дубы, березы, клены, ясени — все на подбор, именно они и составляют лесную гвардию…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85750" y="214313"/>
            <a:ext cx="392906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Отрывок из рассказа местного автора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Алексея </a:t>
            </a:r>
            <a:r>
              <a:rPr lang="ru-RU" sz="1400" b="1" u="sng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Анищенкова</a:t>
            </a:r>
            <a:r>
              <a:rPr lang="ru-RU" sz="1400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	«Ее величество </a:t>
            </a:r>
            <a:r>
              <a:rPr lang="ru-RU" sz="1400" b="1" u="sng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Гнилуша</a:t>
            </a:r>
            <a:r>
              <a:rPr lang="ru-RU" sz="1400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».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Село это взлетело своими домиками на два высоких крутояра, как голуби на колокольню. И нарекли его красиво и нараспев — Голубовка. А в низине, насколько «достреливает» взгляд, тянется и тянется зеленое море лиственного леса. Это отсюда берет начало и разбег самое большое урочище нашего района — </a:t>
            </a:r>
            <a:r>
              <a:rPr lang="ru-R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Гнилуша</a:t>
            </a: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Занимает лес довольно приличную для «</a:t>
            </a:r>
            <a:r>
              <a:rPr lang="ru-R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полулысого</a:t>
            </a: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» Черноземья площадь — 1200 гектаров! Эх, сюда бы Левитана с его неповторимой кистью. А возможно, живописец и побывал здесь. Иначе где еще мог он написать свою знаменитую картину «Лесные дали»?..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308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Весной почти всю </a:t>
            </a:r>
            <a:r>
              <a:rPr lang="ru-RU" sz="1400" dirty="0" err="1" smtClean="0"/>
              <a:t>Гнилушу</a:t>
            </a:r>
            <a:r>
              <a:rPr lang="ru-RU" sz="1400" dirty="0" smtClean="0"/>
              <a:t> заливают воды вышедшей из берегов </a:t>
            </a:r>
            <a:r>
              <a:rPr lang="ru-RU" sz="1400" dirty="0" err="1" smtClean="0"/>
              <a:t>Свапы</a:t>
            </a:r>
            <a:r>
              <a:rPr lang="ru-RU" sz="1400" dirty="0" smtClean="0"/>
              <a:t>.  Болотца, ручейки, заросли хвоща, медуницы, желтое море лютиков...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	Где вода — там и бобры. У </a:t>
            </a:r>
            <a:r>
              <a:rPr lang="ru-RU" sz="1400" dirty="0" err="1" smtClean="0"/>
              <a:t>крожок</a:t>
            </a:r>
            <a:r>
              <a:rPr lang="ru-RU" sz="1400" dirty="0" smtClean="0"/>
              <a:t> и озерец видна работа этих зверьков: сваленные деревья, пни в виде заточенных карандашей. А вон на очередной бобровой плотнике греется зверек, оскалив зубы-долота от удовольствия. Бобер быстро-быстро умывается передними лапами. Значит, знал и радуется, что к нему в гости доберутся люди. Не случайно в </a:t>
            </a:r>
            <a:r>
              <a:rPr lang="ru-RU" sz="1400" dirty="0" err="1" smtClean="0"/>
              <a:t>Гнилуше</a:t>
            </a:r>
            <a:r>
              <a:rPr lang="ru-RU" sz="1400" dirty="0" smtClean="0"/>
              <a:t> расположен бобровый заказник, где им в глухомани безопасно и раздольно.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Не редкость здесь и отпечатки следов кабана, попадаются целые поляны, вдоль и поперек взрытые дикими свиньями. Раз привидениями метнулись от </a:t>
            </a:r>
            <a:r>
              <a:rPr lang="ru-RU" sz="1400" dirty="0" err="1" smtClean="0"/>
              <a:t>Свапы</a:t>
            </a:r>
            <a:r>
              <a:rPr lang="ru-RU" sz="1400" dirty="0" smtClean="0"/>
              <a:t> в глубь леса грациозные красавицы-косули. Видать, стадо приходило на водопой, к тому же у речки, на ветерке, животных не так донимает комарье. Говорят, что в дебрях </a:t>
            </a:r>
            <a:r>
              <a:rPr lang="ru-RU" sz="1400" dirty="0" err="1" smtClean="0"/>
              <a:t>Гнилуши</a:t>
            </a:r>
            <a:r>
              <a:rPr lang="ru-RU" sz="1400" dirty="0" smtClean="0"/>
              <a:t> еще можно встретить и самого сохатого...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	Пожалуй, </a:t>
            </a:r>
            <a:r>
              <a:rPr lang="ru-RU" sz="1400" dirty="0" err="1" smtClean="0"/>
              <a:t>Гнилуша</a:t>
            </a:r>
            <a:r>
              <a:rPr lang="ru-RU" sz="1400" dirty="0" smtClean="0"/>
              <a:t> в любой весенне-летний день пустым не выпустит. Грибов сморчков-строчков навалит хоть две плетушки. Щедро поделится с человеком боровиками, груздями, не говоря уже о волнушках, подосиновиках. Бери — сколько донесешь. Надоело, неохота собирать грибы, бери в руки бидончик и залезай в малинник или кланяйся до земли пахучей ягоде-землянике. А   осенью    </a:t>
            </a:r>
            <a:r>
              <a:rPr lang="ru-RU" sz="1400" dirty="0" err="1" smtClean="0"/>
              <a:t>Гнилуша</a:t>
            </a:r>
            <a:r>
              <a:rPr lang="ru-RU" sz="1400" dirty="0" smtClean="0"/>
              <a:t>    вообще    устраивает    открытые    ярмарки-выставки.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Например, опят на иной делянке — хоть косой коси. С отяжелевших кустов лещины, как шарики-подшипники, шлепаются о землю самые ядреные и крупные орехи. Тут тебе и боярышник, и калина.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С запада </a:t>
            </a:r>
            <a:r>
              <a:rPr lang="ru-RU" sz="1400" dirty="0" err="1" smtClean="0"/>
              <a:t>Гнилушу</a:t>
            </a:r>
            <a:r>
              <a:rPr lang="ru-RU" sz="1400" dirty="0" smtClean="0"/>
              <a:t> охраняют и ласкают берега устья </a:t>
            </a:r>
            <a:r>
              <a:rPr lang="ru-RU" sz="1400" dirty="0" err="1" smtClean="0"/>
              <a:t>Свапы</a:t>
            </a:r>
            <a:r>
              <a:rPr lang="ru-RU" sz="1400" dirty="0" smtClean="0"/>
              <a:t>. В этом месте лес опускает ветви деревьев почти к самой воде, словно пытается еще притормозить и без того тихое, черепашье течение речки. Наверное, боится, что </a:t>
            </a:r>
            <a:r>
              <a:rPr lang="ru-RU" sz="1400" dirty="0" err="1" smtClean="0"/>
              <a:t>Свапа</a:t>
            </a:r>
            <a:r>
              <a:rPr lang="ru-RU" sz="1400" dirty="0" smtClean="0"/>
              <a:t> при впадении в Сейм от радости разобьется о широкую грудь своего старшего братца.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В устье каждую весну гнездится и ставит затем на крыло молодняк всевозможная пернатая братия: утки, кулики, чирки, чибисы, трясогузки...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500063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За зиму </a:t>
            </a:r>
            <a:r>
              <a:rPr lang="ru-RU" sz="1400" dirty="0" err="1" smtClean="0"/>
              <a:t>Гнилуша</a:t>
            </a:r>
            <a:r>
              <a:rPr lang="ru-RU" sz="1400" dirty="0" smtClean="0"/>
              <a:t> заготавливает впрок невесть какое количество снега, а  весной еще долго потом подпитывает им воды </a:t>
            </a:r>
            <a:r>
              <a:rPr lang="ru-RU" sz="1400" dirty="0" err="1" smtClean="0"/>
              <a:t>Свапы</a:t>
            </a:r>
            <a:r>
              <a:rPr lang="ru-RU" sz="1400" dirty="0" smtClean="0"/>
              <a:t>, Осенью же в знак признательности </a:t>
            </a:r>
            <a:r>
              <a:rPr lang="ru-RU" sz="1400" dirty="0" err="1" smtClean="0"/>
              <a:t>Свапа</a:t>
            </a:r>
            <a:r>
              <a:rPr lang="ru-RU" sz="1400" dirty="0" smtClean="0"/>
              <a:t> помогает </a:t>
            </a:r>
            <a:r>
              <a:rPr lang="ru-RU" sz="1400" dirty="0" err="1" smtClean="0"/>
              <a:t>Гнилуше</a:t>
            </a:r>
            <a:r>
              <a:rPr lang="ru-RU" sz="1400" dirty="0" smtClean="0"/>
              <a:t> «разрешиться» от листвяного бремени, принимая в свое лоно опадающий наряд соседки. Особенно занимательно смотреть на проплывающие по реке резные листья клена. Кажется, что целая рать малюсеньких «</a:t>
            </a:r>
            <a:r>
              <a:rPr lang="ru-RU" sz="1400" dirty="0" err="1" smtClean="0"/>
              <a:t>нептунчиков</a:t>
            </a:r>
            <a:r>
              <a:rPr lang="ru-RU" sz="1400" dirty="0" smtClean="0"/>
              <a:t>» выставила из воды свои трезубцы. Наверное, из этих «</a:t>
            </a:r>
            <a:r>
              <a:rPr lang="ru-RU" sz="1400" dirty="0" err="1" smtClean="0"/>
              <a:t>нептунчиков</a:t>
            </a:r>
            <a:r>
              <a:rPr lang="ru-RU" sz="1400" dirty="0" smtClean="0"/>
              <a:t>» и вырастает затем большой черноморский Нептун...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В этих местах есть чем и просто порадовать глаз. Особенно красивы долгие июньские зори, когда над лесом, словно расцветающий огромный тюльпан, зависает малиновый восход. Уже пора и по домам, но останавливает полюбоваться на него рогатый месяц, будто стреноженный конь, запутавшийся в кронах ближайших деревьев. Даже эхо неохотно умирает вдали.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И еще. Каждый год Хомутовский лесхоз занимает новыми лесопосадками в среднем по 20 гектаров. Выходит, для того, чтобы заиметь вторую </a:t>
            </a:r>
            <a:r>
              <a:rPr lang="ru-RU" sz="1400" dirty="0" err="1" smtClean="0"/>
              <a:t>Гнилушу</a:t>
            </a:r>
            <a:r>
              <a:rPr lang="ru-RU" sz="1400" dirty="0" smtClean="0"/>
              <a:t>, вторые «легкие» для района, потребуется 60 лет. Так давайте пока бережно относиться к тому, что уже имеем от предков, и к нынешним деревьям-малюткам…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312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Село Ольховка.  Храм Иоанна Предтечи</a:t>
            </a:r>
            <a:endParaRPr lang="ru-RU" sz="3200" dirty="0"/>
          </a:p>
        </p:txBody>
      </p:sp>
      <p:pic>
        <p:nvPicPr>
          <p:cNvPr id="38914" name="Picture 2" descr="Вид храма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1500188"/>
            <a:ext cx="8715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428625"/>
            <a:ext cx="8429625" cy="60007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Церковь деревянная, рубленая, обшитая досками, </a:t>
            </a:r>
            <a:r>
              <a:rPr lang="ru-RU" sz="1400" dirty="0" err="1" smtClean="0"/>
              <a:t>бесстолпная</a:t>
            </a:r>
            <a:r>
              <a:rPr lang="ru-RU" sz="1400" dirty="0" smtClean="0"/>
              <a:t>, одноглавая, двусветная, стоит среди села Ольховка на правом берегу заросшего пруда.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В композиции здания доминирует крупный двусветный объем храма, покрытого крутой четырехскатной крышей с переломом на половине высоты и увенчанного низким восьмигранным барабаном с маленькой луковкой на толстой шейке...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...Изнутри церковь обшита досками. Полы и потолки тоже </a:t>
            </a:r>
            <a:r>
              <a:rPr lang="ru-RU" sz="1400" dirty="0" err="1" smtClean="0"/>
              <a:t>досчатые</a:t>
            </a:r>
            <a:r>
              <a:rPr lang="ru-RU" sz="1400" dirty="0" smtClean="0"/>
              <a:t>. Сохранился трехъярусный иконостас, возможно первоначальный, с позолоченными, ажурной резьбы царскими вратами. На стенах храма, тромпами потолке сохранилась живопись конца 19 - начала 20 веков, исполненная на тканевой основе.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Памятник, является образцом русской провинциальной деревянной архитектуры второй половины 19 века в </a:t>
            </a:r>
            <a:r>
              <a:rPr lang="ru-RU" sz="1400" dirty="0" err="1" smtClean="0"/>
              <a:t>околотичсскрм</a:t>
            </a:r>
            <a:r>
              <a:rPr lang="ru-RU" sz="1400" dirty="0" smtClean="0"/>
              <a:t> «русском стиле».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Всего в приходе - 668 домов, 4067 прихожан. По штату в церкви положено 2 священника и 2 псаломщика.  В 1916 г. в штате церкви были: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Священник Одинцов Константин Константинович, 25 лет, образование - полный курс "Курской духовной семинарии;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священник. Богословский Николай Петрович, 61 год, образование - полный курс Орловской духовной семинарии;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исполняющие должность псаломщика Селезнев Петр, 24 лет - мобилизован и  </a:t>
            </a:r>
            <a:r>
              <a:rPr lang="ru-RU" sz="1400" dirty="0" err="1" smtClean="0"/>
              <a:t>Рябыкин</a:t>
            </a:r>
            <a:r>
              <a:rPr lang="ru-RU" sz="1400" dirty="0" smtClean="0"/>
              <a:t> Тихон Федорович, 33 лет;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 заштатный псаломщик </a:t>
            </a:r>
            <a:r>
              <a:rPr lang="ru-RU" sz="1400" dirty="0" err="1" smtClean="0"/>
              <a:t>Кохановский</a:t>
            </a:r>
            <a:r>
              <a:rPr lang="ru-RU" sz="1400" dirty="0" smtClean="0"/>
              <a:t>  Михаил Алексеевич, 71 лет.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Церковным старостой с 1911 по 1916 гг. был мещанин д. Чертовки Алексеев Иван Матвеевич, им пожертвовано храму священническое облачение и средства на позолоту дискоса и потира - всего на сумму 150 руб.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b="1" dirty="0" smtClean="0"/>
              <a:t>						(История храма Иоанна Предтечи).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(Выписка из паспорта, выданного министерством культуры СССР.  Дата составления паспорта 10 июня 1978 года. Составитель: архиватор  Федотова М.И. Инспектор по охране памятников: </a:t>
            </a:r>
            <a:r>
              <a:rPr lang="ru-RU" sz="1400" dirty="0" err="1" smtClean="0"/>
              <a:t>Потупина</a:t>
            </a:r>
            <a:r>
              <a:rPr lang="ru-RU" sz="1400" dirty="0" smtClean="0"/>
              <a:t> И.В.).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8653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СПИИСОК </a:t>
            </a:r>
            <a:br>
              <a:rPr lang="ru-RU" sz="2400" dirty="0" smtClean="0"/>
            </a:br>
            <a:r>
              <a:rPr lang="ru-RU" sz="2400" dirty="0" smtClean="0"/>
              <a:t>ПАМЯТНИКОВ  ИСТОРИИ  И  КУЛЬТУРЫ  ХОМУТОВСКОГО  РАЙОНА, НАХОДЯЩИХСЯ  НА  ГОСУДАРСТВЕННОЙ  ОХРАНЕ</a:t>
            </a:r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50" y="3214688"/>
          <a:ext cx="7364413" cy="1857375"/>
        </p:xfrm>
        <a:graphic>
          <a:graphicData uri="http://schemas.openxmlformats.org/drawingml/2006/table">
            <a:tbl>
              <a:tblPr/>
              <a:tblGrid>
                <a:gridCol w="1589088"/>
                <a:gridCol w="1454150"/>
                <a:gridCol w="957262"/>
                <a:gridCol w="336391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9900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памятника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Датировка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Катего­рия охраны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Местонахождение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памятника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Городище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IX-X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вв.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Ф-176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юго-восточнее п. Красный Курган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юго-восточнее с. Мухино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Комплекс памятников: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2-я пол. I тыс. до н.э.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Ф-176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юго-восточнее с. Мухино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Городище Селище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2-я пол. I тыс.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ДО Н.Э.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Ф-176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юго-восточнее с Мухино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Курганная группа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IX - X вв.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Ф-176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юго-восточнее с. Мухин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Sylfaen" pitchFamily="18" charset="0"/>
                        </a:rPr>
                        <a:t>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  <p:sp>
        <p:nvSpPr>
          <p:cNvPr id="6179" name="TextBox 8"/>
          <p:cNvSpPr txBox="1">
            <a:spLocks noChangeArrowheads="1"/>
          </p:cNvSpPr>
          <p:nvPr/>
        </p:nvSpPr>
        <p:spPr bwMode="auto">
          <a:xfrm>
            <a:off x="2143125" y="2286000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Памятники архитектуры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75" y="5786438"/>
            <a:ext cx="5500688" cy="6429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b="1" dirty="0" smtClean="0"/>
              <a:t>Вид храма в 70-е – 90-е гг. </a:t>
            </a:r>
            <a:r>
              <a:rPr lang="en-US" sz="2800" b="1" dirty="0" smtClean="0"/>
              <a:t>XX</a:t>
            </a:r>
            <a:r>
              <a:rPr lang="ru-RU" sz="2800" b="1" dirty="0" smtClean="0"/>
              <a:t> в. </a:t>
            </a:r>
            <a:endParaRPr lang="ru-RU" dirty="0"/>
          </a:p>
        </p:txBody>
      </p:sp>
      <p:pic>
        <p:nvPicPr>
          <p:cNvPr id="39938" name="Picture 2" descr="Untitled-Scanned-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50" y="500063"/>
            <a:ext cx="750093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7858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30 октября 1998 г. церковь сгорела.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Современное состояние церкви. </a:t>
            </a:r>
            <a:endParaRPr lang="ru-RU" sz="2800" dirty="0"/>
          </a:p>
        </p:txBody>
      </p:sp>
      <p:pic>
        <p:nvPicPr>
          <p:cNvPr id="40962" name="Picture 2" descr="Изображение 0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1500188"/>
            <a:ext cx="764381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14313"/>
            <a:ext cx="8229600" cy="6357937"/>
          </a:xfrm>
        </p:spPr>
        <p:txBody>
          <a:bodyPr/>
          <a:lstStyle/>
          <a:p>
            <a:pPr algn="r">
              <a:buFont typeface="Wingdings" pitchFamily="2" charset="2"/>
              <a:buNone/>
              <a:defRPr/>
            </a:pPr>
            <a:r>
              <a:rPr lang="ru-RU" sz="1400" i="1" dirty="0" smtClean="0"/>
              <a:t>«… и величественный храм так бывает велик перед</a:t>
            </a:r>
            <a:endParaRPr lang="ru-RU" sz="1400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sz="1400" i="1" dirty="0" smtClean="0"/>
              <a:t>	обыкновенными жилищами людей, как велики требования</a:t>
            </a:r>
            <a:endParaRPr lang="ru-RU" sz="1400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sz="1400" i="1" dirty="0" smtClean="0"/>
              <a:t>	души нашей перед требованиями тела…»</a:t>
            </a: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 								Н. В. Гоголь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 Храм в деревне Ольховка построен в 1870г. тщанием прихожан; здание деревянное на каменном из самородка фундаменте, при нем колокольня на таком же фундаменте; назван во имя Собора Св. Иоанна  Крестителя.      В 1929 или 1930 году закрыли храм, сделав складом для зерна. Некоторую утварь, иконы разбили, некоторые снесли в алтарь и забили двери. Причина закрытия в том - что церковь была построена помещиком. После сбора подписей от прихожан и письма посланного в Москву  делегацией, прислали разрешение на открытие храма. Открытие было на Пасху, вечером в чистый четверг закончили уборку храма. По незнанию об открытии храма отец Павел служил в с. </a:t>
            </a:r>
            <a:r>
              <a:rPr lang="ru-RU" sz="1400" dirty="0" err="1" smtClean="0"/>
              <a:t>Туранке</a:t>
            </a:r>
            <a:r>
              <a:rPr lang="ru-RU" sz="1400" dirty="0" smtClean="0"/>
              <a:t> Хомутовского     р-на и службы не было до Троицы. Отец Павел остался служить в с. </a:t>
            </a:r>
            <a:r>
              <a:rPr lang="ru-RU" sz="1400" dirty="0" err="1" smtClean="0"/>
              <a:t>Туранке</a:t>
            </a:r>
            <a:r>
              <a:rPr lang="ru-RU" sz="1400" dirty="0" smtClean="0"/>
              <a:t>, а в Ольховку приехал служить отец Михаил из г. </a:t>
            </a:r>
            <a:r>
              <a:rPr lang="ru-RU" sz="1400" dirty="0" err="1" smtClean="0"/>
              <a:t>Глухова</a:t>
            </a:r>
            <a:r>
              <a:rPr lang="ru-RU" sz="1400" dirty="0" smtClean="0"/>
              <a:t> и служил еще некоторое время.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       Примерно в 1931 или 1932 гг. было второе закрытие храма. Варварски нападением первым делом был сброшен крест, затем дело дошло до куполов, которые тоже были  разбиты, а колокольня была подрезана с окон со всех сторон и свалена вниз. Причина разорения, антисоветская пропаганда, разложение народа, церковь-враг народа, сделана помещиком и т. д. Крест сбросили </a:t>
            </a:r>
            <a:r>
              <a:rPr lang="ru-RU" sz="1400" dirty="0" err="1" smtClean="0"/>
              <a:t>Чепурных</a:t>
            </a:r>
            <a:r>
              <a:rPr lang="ru-RU" sz="1400" dirty="0" smtClean="0"/>
              <a:t> Иван Дмитриевич и председатель сельсовета Прудников. Все это произошло в 2-3 дня.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Церковь была закрыта примерно до 1936 года,  пока не вмешался отец Василий, что бы открыть храм для верующих. На уговоры сына Володи оставить все и бежать, ибо многие церкви закрыли, и священники осуждены и убиты, был отказ: «Пусть смерть, но церковь не оставлю». Далее была борьба за сохранность церкви. Прошение отца Василия об открытии церкви дошло до правительства. Просьба была удовлетворена, и более пришло распоряжение местным властям в ближайшее время все разрушенное восстановить их же силами. Такую дерзость отцу Василию они простить не смогли, и в1937или1938 году за ним пришел «черный ворон». О дальнейшей судьбе отца Василия  никто ничего не знает. Поиски жены батюшки, ничего не дали. Прошел слух, что его расстреляли без суда и следствия не довезя до поселка Хомутовки. Церковь власти, конечно же, не восстанавливали, и в 1936 году это все легло вновь на трудовые руки прихожан.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71500"/>
            <a:ext cx="8929687" cy="62865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С раннего детства при храме был псаломщиком </a:t>
            </a:r>
            <a:r>
              <a:rPr lang="ru-RU" sz="1400" dirty="0" err="1" smtClean="0"/>
              <a:t>Рябыкин</a:t>
            </a:r>
            <a:r>
              <a:rPr lang="ru-RU" sz="1400" dirty="0" smtClean="0"/>
              <a:t> Тихон Федорович, он также притеснялся и был гоним за веру Христову, и отречься от нее не под каким предлогом не соглашался. В1937 году «черный ворон»  не помиловал и его. Его дочери удалось после войны, через запросы о местонахождении  дали только сведения о том, что действительно был осужден за антисоветскую пропаганду сроком на 20 лет. Где отбыл весь срок, место смерти никто не знает, ибо из лагеря для верующих был отпущен.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      4 ноября 1940 года принято решение президиума исполкома Курского </a:t>
            </a:r>
            <a:r>
              <a:rPr lang="ru-RU" sz="1400" dirty="0" err="1" smtClean="0"/>
              <a:t>облсовета</a:t>
            </a:r>
            <a:r>
              <a:rPr lang="ru-RU" sz="1400" dirty="0" smtClean="0"/>
              <a:t> депутатов трудящихся о закрытии церкви с передачей здания исполкому райсовета на культурные цели.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      Примерно в 1947 году церковь открылась для совершений богослужений. Службы совершал отец Иоанн Лукич, он служил до самой смерти. В 1971 году приехало начальство  из п. Хомутовка  и сказали, что церковь  в аварийном состоянии и может обрушиться ее нужно закрыть, и закрыли на 18 лет.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 В 1989 году ранней весной жители села решили открыть храма. Пригласили священника Владимира Ефремова, поговорили, и отец Владимир посоветовал обратиться к владыке </a:t>
            </a:r>
            <a:r>
              <a:rPr lang="ru-RU" sz="1400" dirty="0" err="1" smtClean="0"/>
              <a:t>Ювеналию</a:t>
            </a:r>
            <a:r>
              <a:rPr lang="ru-RU" sz="1400" dirty="0" smtClean="0"/>
              <a:t> о </a:t>
            </a:r>
            <a:r>
              <a:rPr lang="ru-RU" sz="1400" dirty="0" err="1" smtClean="0"/>
              <a:t>ходатайствовании</a:t>
            </a:r>
            <a:r>
              <a:rPr lang="ru-RU" sz="1400" dirty="0" smtClean="0"/>
              <a:t>, об открытии храма. Владыка дал благословение и началась уборка храма к началу богослужений. Уборка закончилась к осени этого же года и был преподан Св. антиминс  26 октября  1989 года преосвященным </a:t>
            </a:r>
            <a:r>
              <a:rPr lang="ru-RU" sz="1400" dirty="0" err="1" smtClean="0"/>
              <a:t>Ювеналием</a:t>
            </a:r>
            <a:r>
              <a:rPr lang="ru-RU" sz="1400" dirty="0" smtClean="0"/>
              <a:t> Курским и Белгородским. Через некоторое время Отец Владимир  освятил храм священническим чином. И начал служить службы приезжая из г. Рыльска на большие праздники.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 Весной 1990 года был назначен постоянный священник отец Александр </a:t>
            </a:r>
            <a:r>
              <a:rPr lang="ru-RU" sz="1400" dirty="0" err="1" smtClean="0"/>
              <a:t>Юрковский</a:t>
            </a:r>
            <a:r>
              <a:rPr lang="ru-RU" sz="1400" dirty="0" smtClean="0"/>
              <a:t>, первую службу отслужил на Вербное воскресение и прослужил до лета 1997 года. При нем церковь была  полностью отреставрирована, освещена владыкой </a:t>
            </a:r>
            <a:r>
              <a:rPr lang="ru-RU" sz="1400" dirty="0" err="1" smtClean="0"/>
              <a:t>Ювеналием</a:t>
            </a:r>
            <a:r>
              <a:rPr lang="ru-RU" sz="1400" dirty="0" smtClean="0"/>
              <a:t>. Летом 1997 года был назначен отец Александр </a:t>
            </a:r>
            <a:r>
              <a:rPr lang="ru-RU" sz="1400" dirty="0" err="1" smtClean="0"/>
              <a:t>Чечерин</a:t>
            </a:r>
            <a:r>
              <a:rPr lang="ru-RU" sz="1400" dirty="0" smtClean="0"/>
              <a:t>, и прослужил до 28 июня 1999 года. При нем 30 октября 1998 года  в 1 час ночи сгорела церковь. Люди обратились с просьбой  к председателю колхоза </a:t>
            </a:r>
            <a:r>
              <a:rPr lang="ru-RU" sz="1400" dirty="0" err="1" smtClean="0"/>
              <a:t>Герасину</a:t>
            </a:r>
            <a:r>
              <a:rPr lang="ru-RU" sz="1400" dirty="0" smtClean="0"/>
              <a:t> А.Н. о выделении помещения под временное размещение церкви, просьба была удовлетворена и выделена комната в бывшем детском саду, где оборудовали помещение под церковь. Благочинный Рыльского округа освятил это помещение священническим чином  для проведения богослужений.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28 июня 1999 года указом владыки </a:t>
            </a:r>
            <a:r>
              <a:rPr lang="ru-RU" sz="1400" dirty="0" err="1" smtClean="0"/>
              <a:t>Ювеналия</a:t>
            </a:r>
            <a:r>
              <a:rPr lang="ru-RU" sz="1400" dirty="0" smtClean="0"/>
              <a:t> был назначен настоятелем священник Игорь Беспалов, прослужил до 01 сентября1999 года,  потом этим же числом  был назначен настоятелем храма священник Игорь Ширяев.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 				</a:t>
            </a:r>
            <a:r>
              <a:rPr lang="ru-RU" sz="1400" i="1" dirty="0" smtClean="0"/>
              <a:t>        (Материал подготовила  учащаяся 11 «А» класса  Гончарова Ирина)    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Село Большая Алешня. </a:t>
            </a:r>
            <a:br>
              <a:rPr lang="ru-RU" sz="3200" dirty="0" smtClean="0"/>
            </a:br>
            <a:r>
              <a:rPr lang="ru-RU" sz="3200" dirty="0" smtClean="0"/>
              <a:t>Храм Петра и Павла.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4929188"/>
            <a:ext cx="7786687" cy="15430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i="1" dirty="0" smtClean="0"/>
              <a:t>Храм Петра и Павла в селе Большая Алешня.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i="1" dirty="0" smtClean="0"/>
              <a:t>Построен в середине 19 века  из кирпича. </a:t>
            </a:r>
          </a:p>
          <a:p>
            <a:pPr algn="ctr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/>
          <a:srcRect b="13693"/>
          <a:stretch>
            <a:fillRect/>
          </a:stretch>
        </p:blipFill>
        <p:spPr bwMode="auto">
          <a:xfrm>
            <a:off x="1643063" y="1571625"/>
            <a:ext cx="54625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5" y="4714875"/>
            <a:ext cx="5114925" cy="19288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«О, вид смиренный и родной!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	Березы, избы по буграм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	И, отражённый глубиной,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	Божий храм.»</a:t>
            </a:r>
            <a:endParaRPr lang="ru-RU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" y="285750"/>
            <a:ext cx="65087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308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Храм Петра и Павла в селе Большая Алешня, по рассказам старожилов, построен приблизительно в 1647 году. Для его возведения было выбрано самое высокое место рельефа, поэтому из любой точки населённого пункта виден купол полуразрушенной церкви.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Фундамент храма заложен на большую глубину и его высота равна высоте церкви то основания до купола. Для прочности фундамента в раствор добавляли куриные яйца, которые приносили жители </a:t>
            </a:r>
            <a:r>
              <a:rPr lang="ru-RU" sz="1600" dirty="0" err="1" smtClean="0"/>
              <a:t>Серовки</a:t>
            </a:r>
            <a:r>
              <a:rPr lang="ru-RU" sz="1600" dirty="0" smtClean="0"/>
              <a:t>, Журавлёвки, </a:t>
            </a:r>
            <a:r>
              <a:rPr lang="ru-RU" sz="1600" dirty="0" err="1" smtClean="0"/>
              <a:t>Борщёвки</a:t>
            </a:r>
            <a:r>
              <a:rPr lang="ru-RU" sz="1600" dirty="0" smtClean="0"/>
              <a:t>. Рядом с основным зданием находилась колокольня высотой 25 метров, на ней возвышался колокол, звон которого разливается по округе. Колокол звучал на только в праздничные дни но и в ненастные, направляя сбившихся с дороги путников к селу.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 Перед входом в храм располагались шесть белых колонн, толщиной в пять обхватов. Вокруг церкви распрекрасный сад из фруктовых деревьев: яблонь груш, шелковицы, даже грецкие орехи можно было в нём собрать. Сейчас здесь остались лишь вековые липы, окружающие сад, да южанка – шелковица.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Когда в 1956 году по указанию председателя колхоза сорвали колокол и крест, в кресте нашли записку с датой строительства церкви. Колокол при падении разбился и был затоплен в находящемся рядом пруду. Местные жители утверждают, что он и по сей день покоится там.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В настоящее время сохранилась только часть церкви с куполом. Колокольня разрушена полностью. Вокруг располагается сельское кладбище. И всё же церковь продолжает жить, и каждый год около нее проводят Пасхальные Богослужения.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305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b="1" i="1" u="sng" dirty="0" smtClean="0"/>
              <a:t>Современное состояние храма</a:t>
            </a:r>
            <a:endParaRPr lang="ru-RU" sz="1800" b="1" u="sng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i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800" b="1" i="1" dirty="0" smtClean="0"/>
              <a:t>Люди, мы призываем вас, не будьте равнодушны к происходящему! Обратите внимание на эти разрушенные храмы! Мы не должны забывать свою веру! </a:t>
            </a: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800" b="1" i="1" dirty="0" smtClean="0"/>
              <a:t>Мы должны возводить храмы, а не разрушать их!</a:t>
            </a: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  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214313"/>
            <a:ext cx="41370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Село </a:t>
            </a:r>
            <a:r>
              <a:rPr lang="ru-RU" dirty="0" err="1" smtClean="0"/>
              <a:t>Сныткино</a:t>
            </a:r>
            <a:r>
              <a:rPr lang="ru-RU" dirty="0" smtClean="0"/>
              <a:t> (</a:t>
            </a:r>
            <a:r>
              <a:rPr lang="ru-RU" dirty="0" err="1" smtClean="0"/>
              <a:t>Сковородневский</a:t>
            </a:r>
            <a:r>
              <a:rPr lang="ru-RU" dirty="0" smtClean="0"/>
              <a:t> с/</a:t>
            </a:r>
            <a:r>
              <a:rPr lang="ru-RU" dirty="0" err="1" smtClean="0"/>
              <a:t>с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5058" name="Picture 2" descr="SDC1036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643063"/>
            <a:ext cx="646112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000625"/>
            <a:ext cx="8501063" cy="148748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i="1" dirty="0" smtClean="0"/>
              <a:t>Церковь иконы Божией Матери Казанской  село </a:t>
            </a:r>
            <a:r>
              <a:rPr lang="ru-RU" sz="1800" i="1" dirty="0" err="1" smtClean="0"/>
              <a:t>Сныткино</a:t>
            </a:r>
            <a:r>
              <a:rPr lang="ru-RU" sz="1800" i="1" dirty="0" smtClean="0"/>
              <a:t>. Построена из кирпича в 1806 году.</a:t>
            </a: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600" i="1" dirty="0" smtClean="0"/>
              <a:t>Сейчас находится в неудовлетворительном, аварийном состоянии.</a:t>
            </a: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endParaRPr lang="ru-RU" sz="16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0" y="500063"/>
            <a:ext cx="604520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584200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ru-RU" sz="3200" dirty="0" smtClean="0"/>
              <a:t>Памятники воинской славы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75" y="1000125"/>
          <a:ext cx="7358063" cy="5309235"/>
        </p:xfrm>
        <a:graphic>
          <a:graphicData uri="http://schemas.openxmlformats.org/drawingml/2006/table">
            <a:tbl>
              <a:tblPr/>
              <a:tblGrid>
                <a:gridCol w="2892425"/>
                <a:gridCol w="1293813"/>
                <a:gridCol w="1331912"/>
                <a:gridCol w="183991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9900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памятника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Датировка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Категория охраны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Местонахождение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памятника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121 советского война, погибшего в боях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1952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р.п. Хомутовка, парк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125 советских воинов, погибших в боях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г.;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1961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с. Амонь,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у здания администрации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46 советских воинов, погибших в боях с фашистским;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г.;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1952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п. Березовое, северо-восточная окраина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17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советских воинов, погибших в боях с фашистскими захватчиками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г.;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 1960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х. Богомолов.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центр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46 советских воинов, погибших в боях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1945 г.;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I960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д.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Большая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Алешия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, у здания медпункта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мшила 138 советских воинов, погибших в боях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1958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с. Веть,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по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дворе восьмилетней  школы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61 советского воина, погибшего в боях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г.;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1967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с. Меньшиково,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у здания Дома культуры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Могила рядового Маличенко НЛ, погибшего в бою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1941 г.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М-77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д. Меньшиково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10 советских воинов, погибших в боях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г.;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1965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с. Мухино, северная окраина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Использованные источники: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Книга Е. Холодовой «Усадьбы Курской губернии»</a:t>
            </a:r>
          </a:p>
          <a:p>
            <a:pPr>
              <a:defRPr/>
            </a:pPr>
            <a:r>
              <a:rPr lang="ru-RU" dirty="0" smtClean="0"/>
              <a:t>Источники краеведческого музея МКОУ «Хомутовская </a:t>
            </a:r>
            <a:r>
              <a:rPr lang="ru-RU" dirty="0" err="1" smtClean="0"/>
              <a:t>сердняя</a:t>
            </a:r>
            <a:r>
              <a:rPr lang="ru-RU" dirty="0" smtClean="0"/>
              <a:t> общеобразовательная школа с углубленным изучением английского языка»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584200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ru-RU" sz="3200" dirty="0" smtClean="0"/>
              <a:t>Памятники воинской славы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75" y="1071563"/>
          <a:ext cx="7358063" cy="4484053"/>
        </p:xfrm>
        <a:graphic>
          <a:graphicData uri="http://schemas.openxmlformats.org/drawingml/2006/table">
            <a:tbl>
              <a:tblPr/>
              <a:tblGrid>
                <a:gridCol w="3143250"/>
                <a:gridCol w="1042988"/>
                <a:gridCol w="1331912"/>
                <a:gridCol w="1839913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9900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памятника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Датировка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Категория охраны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Местонахождение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памятника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Братская могила 130 советских воинов, погибших в боях с фашистскими захватчиками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1943 г.;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1961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М-382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с. Нижнее Чупахино,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центр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Братская могила 64 советских воинов, погиб­ших в боях с фашистскими захватчиками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1943 г.;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1968 г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М-382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с Ольховка,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</a:rPr>
                        <a:t>у здания Дома культуры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совет­ских воинов, погибших в боях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1941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М-77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х. Павловский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52 советских воинов, погибших в боях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г.;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1959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с. Петровское, центр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47 советских воинов, погиб­ших в боях с фашистскими захватчиками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г.;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I960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с. Поды.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у здания средней школы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882 советских воинов, погибших в боях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г.;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1965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с. Прилепы,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у здания администрации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254 советских воинов, погибших в боях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г.;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1958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с.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Романово, у здания школы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Могила партизана Андросова Н.Е., погибшего от рук полицаев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М-77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д. Серовка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Братская могила 144 советских воинов  погибших в боях с фашистскими захватчиками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1943 г.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М-382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ylfaen" pitchFamily="18" charset="0"/>
                        </a:rPr>
                        <a:t>у здания администрации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ea typeface="Times New Roman" pitchFamily="18" charset="0"/>
                        <a:cs typeface="Sylfae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СПИСОК </a:t>
            </a:r>
            <a:br>
              <a:rPr lang="ru-RU" sz="2000" dirty="0" smtClean="0"/>
            </a:br>
            <a:r>
              <a:rPr lang="ru-RU" sz="2000" dirty="0" smtClean="0"/>
              <a:t>ПАМЯТНИКОВ АРХИТЕКТУРЫ </a:t>
            </a:r>
            <a:br>
              <a:rPr lang="ru-RU" sz="2000" dirty="0" smtClean="0"/>
            </a:br>
            <a:r>
              <a:rPr lang="ru-RU" sz="2000" dirty="0" smtClean="0"/>
              <a:t>ХОМУТОВСКОГО РАЙОНА</a:t>
            </a:r>
            <a:endParaRPr lang="ru-RU" dirty="0" smtClean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214563" y="1428750"/>
            <a:ext cx="4479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П. Хомутовка (районный центр)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313" y="2143125"/>
          <a:ext cx="6500813" cy="4071942"/>
        </p:xfrm>
        <a:graphic>
          <a:graphicData uri="http://schemas.openxmlformats.org/drawingml/2006/table">
            <a:tbl>
              <a:tblPr/>
              <a:tblGrid>
                <a:gridCol w="4570413"/>
                <a:gridCol w="19304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памятника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Датировка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Ансамбль усадьбы Левшиной(Шауфус):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XVHI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вв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Главный усадебный дом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2-я пол.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XVIII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в.,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Жилой дом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Здание конюшни "Западной"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Здание конюшни "Восточной"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Парковый мостик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Парк и пруды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Здание Дома культуры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сер.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XX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94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Хомутовский район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38" y="1071563"/>
          <a:ext cx="8001000" cy="5116518"/>
        </p:xfrm>
        <a:graphic>
          <a:graphicData uri="http://schemas.openxmlformats.org/drawingml/2006/table">
            <a:tbl>
              <a:tblPr/>
              <a:tblGrid>
                <a:gridCol w="3303587"/>
                <a:gridCol w="2054225"/>
                <a:gridCol w="2643188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памятника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Датировка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Здание церкви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сер.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д. Большая Алешня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Ансамбль усадьбы Нелидовых: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сер.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 Гламаздино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Главный усадебный дом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сер.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 Гламаздино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Дом прислуги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сер.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 Гламаздино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Парк и пруды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сер.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 Гламаздино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Дом купца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2-я пол.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 Гламаздино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Хозяйственная постройка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2-я пол.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 Звенячка помещичьей усадьбы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Дом жилой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2-я пол.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XIX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 Звенячка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Здание Дома культуры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сер.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XX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 Калиновка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Церковь Рождества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1852 г.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Меньшиково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Богородицы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:\Наши фото\Из телефона\Из телефона март 2009\Фото 00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13" y="3571875"/>
            <a:ext cx="242887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F:\Наши фото\Из телефона\Из телефона Лены\Фото 00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14287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571472" y="2285992"/>
            <a:ext cx="7929618" cy="271464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0"/>
                <a:gd name="adj2" fmla="val -759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normalizeH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ПУТЕШЕСТВИЕ</a:t>
            </a:r>
          </a:p>
          <a:p>
            <a:pPr algn="ctr">
              <a:defRPr/>
            </a:pPr>
            <a:r>
              <a:rPr lang="ru-RU" sz="3600" b="1" kern="10" cap="all" normalizeH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ПО ПАМЯТНЫМ МЕСТАМ </a:t>
            </a:r>
          </a:p>
          <a:p>
            <a:pPr algn="ctr">
              <a:defRPr/>
            </a:pPr>
            <a:r>
              <a:rPr lang="ru-RU" sz="3600" b="1" kern="10" cap="all" normalizeH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Хомутовского </a:t>
            </a:r>
            <a:r>
              <a:rPr lang="ru-RU" sz="3600" b="1" kern="10" cap="all" normalizeH="1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раЙона</a:t>
            </a:r>
            <a:r>
              <a:rPr lang="ru-RU" sz="3600" b="1" kern="10" cap="all" normalizeH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Районный центр </a:t>
            </a:r>
            <a:br>
              <a:rPr lang="ru-RU" sz="3600" dirty="0" smtClean="0"/>
            </a:br>
            <a:r>
              <a:rPr lang="ru-RU" sz="3600" dirty="0" smtClean="0"/>
              <a:t>п. Хомутовка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500313"/>
            <a:ext cx="3286125" cy="3571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Живем пусть далеко мы от Москвы,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И нет у нас «Театра на Таганке».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Но в Хомутовке есть свои пруды,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И отдыхать мы можем в старом парке.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Районный центр. В нем есть куда пойти,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И не беда, что мы живем в глубинке.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Ах, как поют весною соловьи!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Зимой кружатся белые снежинки...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Мне все родное - звезды и рассвет.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И люди, и чудесная природа.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Мой Курский край! Милее сердцу нет.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Как ты хорош в любое время года!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Я здесь живу. Мне о тебе писать,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Тобою буду я всю жизнь гордиться.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357688" y="2571750"/>
            <a:ext cx="36861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Клянусь тебе нигде не забывать.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Что я - России малая частица!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А, в Курске не такие вечера,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Вы приезжайте в нашу Хомутовку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Здесь столько света, музыки, тепла -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Забудете про Крым и про </a:t>
            </a:r>
            <a:r>
              <a:rPr lang="ru-R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Майорку</a:t>
            </a: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Послушайте - как шепчут тополя,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Как пляшет дождь по крышам очень смело,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как парует по утрам земля -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Прекрасно здесь, Вас убедить сумела?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Вы догадались? Я люблю, люблю,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Любовь к поселку придает мне силы.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я судьбу свою благодарю,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За тихий уголок моей России!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143125" y="1643063"/>
            <a:ext cx="40719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Мой Курский край!</a:t>
            </a:r>
            <a:endParaRPr lang="ru-RU" sz="2800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2293" grpId="0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430</TotalTime>
  <Words>3341</Words>
  <Application>Microsoft Office PowerPoint</Application>
  <PresentationFormat>Экран (4:3)</PresentationFormat>
  <Paragraphs>393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Клен</vt:lpstr>
      <vt:lpstr>Слайд 1</vt:lpstr>
      <vt:lpstr>СХЕМА РАСПОЛОЖЕНИЯ ПАМЯТНИКОВ ИСТОРИИ И КУЛЬТУРЫ ХОМУТОВСКОГО РАЙОНА, НАХОДЯЩИХСЯ НА ГОСУДАРСТВЕННОЙ ОХРАНЕ</vt:lpstr>
      <vt:lpstr>СПИИСОК  ПАМЯТНИКОВ  ИСТОРИИ  И  КУЛЬТУРЫ  ХОМУТОВСКОГО  РАЙОНА, НАХОДЯЩИХСЯ  НА  ГОСУДАРСТВЕННОЙ  ОХРАНЕ</vt:lpstr>
      <vt:lpstr>Памятники воинской славы</vt:lpstr>
      <vt:lpstr>Памятники воинской славы</vt:lpstr>
      <vt:lpstr>СПИСОК  ПАМЯТНИКОВ АРХИТЕКТУРЫ  ХОМУТОВСКОГО РАЙОНА</vt:lpstr>
      <vt:lpstr>Хомутовский район</vt:lpstr>
      <vt:lpstr>Слайд 8</vt:lpstr>
      <vt:lpstr>Районный центр  п. Хомутовка</vt:lpstr>
      <vt:lpstr>ПОСВЯЩЕНИЕ ХОМУТОВКЕ </vt:lpstr>
      <vt:lpstr>Хомутовка</vt:lpstr>
      <vt:lpstr>Дворцово-парковый комплекс  п. Хомутовка</vt:lpstr>
      <vt:lpstr>Парк п. Хомутовка</vt:lpstr>
      <vt:lpstr>Старый парк, вековые дубы, Здесь поют соловьи на рассвете, </vt:lpstr>
      <vt:lpstr>Слайд 15</vt:lpstr>
      <vt:lpstr>Пруды п. Хомутовка</vt:lpstr>
      <vt:lpstr>Село Гламаздино</vt:lpstr>
      <vt:lpstr>Из Истории </vt:lpstr>
      <vt:lpstr>Село Турка (Амонский с/с)</vt:lpstr>
      <vt:lpstr>Слайд 20</vt:lpstr>
      <vt:lpstr>Село Калиновка</vt:lpstr>
      <vt:lpstr>Родина Хрущева Н.С.</vt:lpstr>
      <vt:lpstr>Слайд 23</vt:lpstr>
      <vt:lpstr>Лесное урочище Гнилуша</vt:lpstr>
      <vt:lpstr>Слайд 25</vt:lpstr>
      <vt:lpstr>Слайд 26</vt:lpstr>
      <vt:lpstr>Слайд 27</vt:lpstr>
      <vt:lpstr>Село Ольховка.  Храм Иоанна Предтечи</vt:lpstr>
      <vt:lpstr>Слайд 29</vt:lpstr>
      <vt:lpstr>Слайд 30</vt:lpstr>
      <vt:lpstr>Слайд 31</vt:lpstr>
      <vt:lpstr>Слайд 32</vt:lpstr>
      <vt:lpstr>Слайд 33</vt:lpstr>
      <vt:lpstr>Село Большая Алешня.  Храм Петра и Павла.</vt:lpstr>
      <vt:lpstr>Слайд 35</vt:lpstr>
      <vt:lpstr>Слайд 36</vt:lpstr>
      <vt:lpstr>Слайд 37</vt:lpstr>
      <vt:lpstr>Село Сныткино (Сковородневский с/с)</vt:lpstr>
      <vt:lpstr>Слайд 39</vt:lpstr>
      <vt:lpstr>Использованные источники: </vt:lpstr>
    </vt:vector>
  </TitlesOfParts>
  <Company>kurskstat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sysop</dc:creator>
  <cp:lastModifiedBy>Admin</cp:lastModifiedBy>
  <cp:revision>56</cp:revision>
  <dcterms:created xsi:type="dcterms:W3CDTF">2009-12-11T12:06:53Z</dcterms:created>
  <dcterms:modified xsi:type="dcterms:W3CDTF">2013-07-08T13:56:53Z</dcterms:modified>
</cp:coreProperties>
</file>