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58" autoAdjust="0"/>
    <p:restoredTop sz="94660"/>
  </p:normalViewPr>
  <p:slideViewPr>
    <p:cSldViewPr>
      <p:cViewPr varScale="1">
        <p:scale>
          <a:sx n="102" d="100"/>
          <a:sy n="102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.tsu.ru/win/vystavki/fond_satira/journ_satira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777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Сатирические журналы </a:t>
            </a:r>
          </a:p>
          <a:p>
            <a:pPr marL="742950" indent="-742950" algn="ctr">
              <a:buAutoNum type="arabicPlain" startAt="20"/>
            </a:pPr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годов 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XX</a:t>
            </a:r>
            <a:r>
              <a:rPr lang="ru-RU" sz="4400" b="1" dirty="0" smtClean="0">
                <a:ln>
                  <a:solidFill>
                    <a:schemeClr val="bg1"/>
                  </a:solidFill>
                </a:ln>
              </a:rPr>
              <a:t> века</a:t>
            </a:r>
          </a:p>
          <a:p>
            <a:pPr marL="742950" indent="-742950" algn="ctr">
              <a:buAutoNum type="arabicPlain" startAt="20"/>
            </a:pPr>
            <a:endParaRPr lang="ru-RU" b="1" dirty="0" smtClean="0">
              <a:ln>
                <a:solidFill>
                  <a:schemeClr val="bg1"/>
                </a:solidFill>
              </a:ln>
            </a:endParaRPr>
          </a:p>
          <a:p>
            <a:pPr marL="742950" indent="-742950" algn="ctr"/>
            <a:r>
              <a:rPr lang="ru-RU" sz="2400" b="1" i="1" dirty="0" smtClean="0">
                <a:solidFill>
                  <a:schemeClr val="bg1"/>
                </a:solidFill>
              </a:rPr>
              <a:t>Урок литературы , 8 класс,</a:t>
            </a:r>
          </a:p>
          <a:p>
            <a:pPr marL="742950" indent="-742950" algn="ctr"/>
            <a:r>
              <a:rPr lang="ru-RU" sz="2400" b="1" i="1" dirty="0" smtClean="0">
                <a:solidFill>
                  <a:schemeClr val="bg1"/>
                </a:solidFill>
              </a:rPr>
              <a:t>УМК Коровина В.Я. Литература. 8 класс. </a:t>
            </a:r>
          </a:p>
          <a:p>
            <a:pPr marL="742950" indent="-742950" algn="ctr"/>
            <a:r>
              <a:rPr lang="ru-RU" sz="2400" b="1" i="1" dirty="0" smtClean="0">
                <a:solidFill>
                  <a:schemeClr val="bg1"/>
                </a:solidFill>
              </a:rPr>
              <a:t>Учеб. для общеобразовательных учреждений</a:t>
            </a:r>
          </a:p>
          <a:p>
            <a:pPr marL="742950" indent="-742950" algn="ctr"/>
            <a:r>
              <a:rPr lang="ru-RU" sz="2400" b="1" i="1" dirty="0" smtClean="0">
                <a:solidFill>
                  <a:schemeClr val="bg1"/>
                </a:solidFill>
              </a:rPr>
              <a:t>с прил. на электрон. носителе. </a:t>
            </a:r>
          </a:p>
          <a:p>
            <a:pPr marL="742950" indent="-742950" algn="ctr"/>
            <a:r>
              <a:rPr lang="ru-RU" sz="2400" b="1" i="1" dirty="0" smtClean="0">
                <a:solidFill>
                  <a:schemeClr val="bg1"/>
                </a:solidFill>
              </a:rPr>
              <a:t>В 2 ч. -  М.: Просвещение, 2013</a:t>
            </a:r>
          </a:p>
          <a:p>
            <a:pPr marL="742950" indent="-742950" algn="ctr"/>
            <a:endParaRPr lang="ru-RU" i="1" dirty="0" smtClean="0">
              <a:solidFill>
                <a:schemeClr val="bg1"/>
              </a:solidFill>
            </a:endParaRPr>
          </a:p>
          <a:p>
            <a:pPr marL="742950" indent="-742950" algn="ctr"/>
            <a:endParaRPr lang="ru-RU" sz="1400" b="1" dirty="0" smtClean="0">
              <a:ln>
                <a:solidFill>
                  <a:schemeClr val="bg1"/>
                </a:solidFill>
              </a:ln>
            </a:endParaRPr>
          </a:p>
          <a:p>
            <a:pPr marL="742950" indent="-742950" algn="ctr">
              <a:buAutoNum type="arabicPlain" startAt="20"/>
            </a:pPr>
            <a:endParaRPr lang="ru-RU" sz="4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4495800"/>
            <a:ext cx="632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Автор: </a:t>
            </a:r>
            <a:r>
              <a:rPr lang="ru-RU" sz="2000" dirty="0" err="1" smtClean="0"/>
              <a:t>Артюшкина</a:t>
            </a:r>
            <a:r>
              <a:rPr lang="ru-RU" sz="2000" dirty="0" smtClean="0"/>
              <a:t> Оксана Павловна,</a:t>
            </a:r>
          </a:p>
          <a:p>
            <a:pPr algn="r"/>
            <a:r>
              <a:rPr lang="ru-RU" sz="2000" dirty="0" smtClean="0"/>
              <a:t>учитель русского языка и литературы</a:t>
            </a:r>
          </a:p>
          <a:p>
            <a:pPr algn="r"/>
            <a:r>
              <a:rPr lang="ru-RU" sz="2000" dirty="0" smtClean="0"/>
              <a:t>МОУ лицея №9 имени заслуженного учителя школы Российской Федерации А.Н. Неверова </a:t>
            </a:r>
          </a:p>
          <a:p>
            <a:pPr algn="r"/>
            <a:r>
              <a:rPr lang="ru-RU" sz="2000" dirty="0" smtClean="0"/>
              <a:t>г. Волгограда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amp;kcy;&amp;acy;&amp;rcy;&amp;icy;&amp;kcy;&amp;acy;&amp;tcy;&amp;ucy;&amp;rcy;&amp;acy; &amp;zhcy;&amp;ucy;&amp;rcy;&amp;ncy;&amp;acy;&amp;lcy;&amp;acy; &amp;kcy;&amp;rcy;&amp;ocy;&amp;kcy;&amp;ocy;&amp;dcy;&amp;icy;&amp;lcy;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549266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kcy;&amp;acy;&amp;rcy;&amp;icy;&amp;kcy;&amp;acy;&amp;tcy;&amp;ucy;&amp;rcy;&amp;acy; &amp;zhcy;&amp;ucy;&amp;rcy;&amp;ncy;&amp;acy;&amp;lcy;&amp;acy; &amp;kcy;&amp;rcy;&amp;ocy;&amp;kcy;&amp;ocy;&amp;dcy;&amp;icy;&amp;lcy;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"/>
            <a:ext cx="3733800" cy="6427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10668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ru-RU" sz="2400" b="1" dirty="0" smtClean="0">
                <a:ln>
                  <a:solidFill>
                    <a:schemeClr val="bg1"/>
                  </a:solidFill>
                </a:ln>
              </a:rPr>
              <a:t>Источники иллюстраций:</a:t>
            </a:r>
          </a:p>
          <a:p>
            <a:pPr>
              <a:buFontTx/>
              <a:buNone/>
            </a:pPr>
            <a:endParaRPr lang="ru-RU" sz="2400" b="1" dirty="0" smtClean="0"/>
          </a:p>
          <a:p>
            <a:pPr>
              <a:buFontTx/>
              <a:buNone/>
            </a:pPr>
            <a:r>
              <a:rPr lang="en-US" sz="2400" b="1" dirty="0" smtClean="0">
                <a:hlinkClick r:id="rId2"/>
              </a:rPr>
              <a:t>http://www.lib.tsu.ru/win/vystavki/fond_satira/journ_satira.html</a:t>
            </a:r>
            <a:r>
              <a:rPr lang="ru-RU" sz="2400" b="1" dirty="0" smtClean="0"/>
              <a:t> </a:t>
            </a:r>
            <a:endParaRPr lang="ru-RU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9760/32070366.8a/0_8e54a_35aa7a7b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440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&amp;kcy;&amp;acy;&amp;rcy;&amp;icy;&amp;kcy;&amp;acy;&amp;tcy;&amp;ucy;&amp;rcy;&amp;acy; &amp;zhcy;&amp;ucy;&amp;rcy;&amp;ncy;&amp;acy;&amp;lcy;&amp;acy; &amp;kcy;&amp;rcy;&amp;ocy;&amp;kcy;&amp;ocy;&amp;dcy;&amp;icy;&amp;lcy;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848600" cy="625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-fotki.yandex.ru/get/6726/32070366.8a/0_8e549_833243d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"/>
            <a:ext cx="4101751" cy="5870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-fotki.yandex.ru/get/9328/32070366.8a/0_8e54b_f80329b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"/>
            <a:ext cx="4362450" cy="6209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1.thematicnews.com/uploads/images/05/67/30/2013/10/24/34bd1644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"/>
            <a:ext cx="6953250" cy="640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2.thematicnews.com/uploads/images/05/67/30/2013/10/24/6ace2248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04800"/>
            <a:ext cx="427672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jumorok.com/wp-content/uploads/2012/08/zhurnal-krokodil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6641824" cy="48883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181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Какая заботливая мама у Люси!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 Ещё бы! Ведь Люся с детства так её воспитывает…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kcy;&amp;acy;&amp;rcy;&amp;icy;&amp;kcy;&amp;acy;&amp;tcy;&amp;ucy;&amp;rcy;&amp;acy; &amp;zhcy;&amp;ucy;&amp;rcy;&amp;ncy;&amp;acy;&amp;lcy;&amp;acy; &amp;kcy;&amp;rcy;&amp;ocy;&amp;kcy;&amp;ocy;&amp;dcy;&amp;icy;&amp;lcy;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399"/>
            <a:ext cx="4572000" cy="60624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1480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Которую из двух сократить?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</TotalTime>
  <Words>100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23</cp:revision>
  <dcterms:created xsi:type="dcterms:W3CDTF">2014-03-17T17:24:16Z</dcterms:created>
  <dcterms:modified xsi:type="dcterms:W3CDTF">2014-06-13T21:10:29Z</dcterms:modified>
</cp:coreProperties>
</file>