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79" r:id="rId2"/>
  </p:sldMasterIdLst>
  <p:sldIdLst>
    <p:sldId id="256" r:id="rId3"/>
    <p:sldId id="260" r:id="rId4"/>
    <p:sldId id="257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620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35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7206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54085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6821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92145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6393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847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4630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8929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11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715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3564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58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041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315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986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888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377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21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740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617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930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C94227-ECD5-4A0E-A961-673C1CE55406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BBAE5A-EE4B-4119-871F-41B6CBBE529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1472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3749" y="839944"/>
            <a:ext cx="8656683" cy="239457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Правнук Великого Героя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88406" y="4414677"/>
            <a:ext cx="4194411" cy="191788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Работу подготовила  </a:t>
            </a:r>
            <a:br>
              <a:rPr lang="ru-RU" sz="1600" dirty="0" smtClean="0"/>
            </a:br>
            <a:r>
              <a:rPr lang="ru-RU" sz="1600" dirty="0" smtClean="0"/>
              <a:t>Ученица 6-б класса</a:t>
            </a:r>
            <a:br>
              <a:rPr lang="ru-RU" sz="1600" dirty="0" smtClean="0"/>
            </a:br>
            <a:r>
              <a:rPr lang="ru-RU" sz="1600" dirty="0" smtClean="0"/>
              <a:t>МОУ СОШ №5 </a:t>
            </a:r>
            <a:r>
              <a:rPr lang="ru-RU" sz="1600" dirty="0" err="1" smtClean="0"/>
              <a:t>им.П.Д.Киселёва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Иванова </a:t>
            </a:r>
            <a:r>
              <a:rPr lang="ru-RU" sz="1600" dirty="0" err="1" smtClean="0"/>
              <a:t>софья</a:t>
            </a:r>
            <a:r>
              <a:rPr lang="ru-RU" sz="1600" dirty="0" smtClean="0"/>
              <a:t>, 11 лет</a:t>
            </a:r>
            <a:br>
              <a:rPr lang="ru-RU" sz="1600" dirty="0" smtClean="0"/>
            </a:br>
            <a:r>
              <a:rPr lang="ru-RU" sz="1600" dirty="0" smtClean="0"/>
              <a:t>Классный руководитель: </a:t>
            </a:r>
            <a:r>
              <a:rPr lang="ru-RU" sz="1600" dirty="0" err="1" smtClean="0"/>
              <a:t>чукурова</a:t>
            </a:r>
            <a:r>
              <a:rPr lang="ru-RU" sz="1600" dirty="0" smtClean="0"/>
              <a:t> марина </a:t>
            </a:r>
            <a:r>
              <a:rPr lang="ru-RU" sz="1600" dirty="0" err="1" smtClean="0"/>
              <a:t>николаевна</a:t>
            </a:r>
            <a:r>
              <a:rPr lang="ru-RU" sz="1600" dirty="0" smtClean="0"/>
              <a:t>      </a:t>
            </a:r>
            <a:endParaRPr lang="ru-RU" sz="1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20" y="-71786"/>
            <a:ext cx="2019869" cy="6513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123828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1190"/>
    </mc:Choice>
    <mc:Fallback>
      <p:transition spd="slow" advTm="211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Правнук Героя!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746" y="2442949"/>
            <a:ext cx="8046720" cy="32350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Правнук Василия Ивановича </a:t>
            </a:r>
            <a:r>
              <a:rPr lang="ru-RU" sz="3200" dirty="0" err="1" smtClean="0">
                <a:solidFill>
                  <a:schemeClr val="tx1"/>
                </a:solidFill>
              </a:rPr>
              <a:t>Кашенкова</a:t>
            </a:r>
            <a:r>
              <a:rPr lang="ru-RU" sz="3200" dirty="0" smtClean="0">
                <a:solidFill>
                  <a:schemeClr val="tx1"/>
                </a:solidFill>
              </a:rPr>
              <a:t> учится в моём классе. Он гордится своим прадедом. Василий Иванович </a:t>
            </a:r>
            <a:r>
              <a:rPr lang="ru-RU" sz="3200" dirty="0" err="1" smtClean="0">
                <a:solidFill>
                  <a:schemeClr val="tx1"/>
                </a:solidFill>
              </a:rPr>
              <a:t>Кашенков</a:t>
            </a:r>
            <a:r>
              <a:rPr lang="ru-RU" sz="3200" dirty="0" smtClean="0">
                <a:solidFill>
                  <a:schemeClr val="tx1"/>
                </a:solidFill>
              </a:rPr>
              <a:t> был великим человеком. 24 марта 1945 года ему присвоено звание Героя Советского Союза. После войны он работал председателем сельского Совета, </a:t>
            </a:r>
            <a:r>
              <a:rPr lang="ru-RU" sz="3200" dirty="0" err="1" smtClean="0">
                <a:solidFill>
                  <a:schemeClr val="tx1"/>
                </a:solidFill>
              </a:rPr>
              <a:t>заведущим</a:t>
            </a:r>
            <a:r>
              <a:rPr lang="ru-RU" sz="3200" dirty="0" smtClean="0">
                <a:solidFill>
                  <a:schemeClr val="tx1"/>
                </a:solidFill>
              </a:rPr>
              <a:t> отделом соцобеспечения, комендантом совхоза. Был также награждён орденами Красного Знамени, Богдана Хмельницкого 3-й степени, Александра Невского, Отечественной войны 1-й и 2-й степеней, Красной Звезды, рядом медалей. И до сих пор его уважают и чтят!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16425798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 advTm="24645">
        <p15:prstTrans prst="curtains"/>
      </p:transition>
    </mc:Choice>
    <mc:Fallback>
      <p:transition spd="slow" advTm="2464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5" y="0"/>
            <a:ext cx="10058400" cy="846161"/>
          </a:xfrm>
        </p:spPr>
        <p:txBody>
          <a:bodyPr/>
          <a:lstStyle/>
          <a:p>
            <a:r>
              <a:rPr lang="ru-RU" dirty="0" err="1" smtClean="0"/>
              <a:t>Кашенков</a:t>
            </a:r>
            <a:r>
              <a:rPr lang="ru-RU" dirty="0" smtClean="0"/>
              <a:t> Василий Иванович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5" y="1774209"/>
            <a:ext cx="6245216" cy="4572000"/>
          </a:xfrm>
        </p:spPr>
        <p:txBody>
          <a:bodyPr>
            <a:normAutofit/>
          </a:bodyPr>
          <a:lstStyle/>
          <a:p>
            <a:r>
              <a:rPr lang="ru-RU" dirty="0"/>
              <a:t>Василий </a:t>
            </a:r>
            <a:r>
              <a:rPr lang="ru-RU" dirty="0" err="1"/>
              <a:t>Кашенков</a:t>
            </a:r>
            <a:r>
              <a:rPr lang="ru-RU" dirty="0"/>
              <a:t> родился </a:t>
            </a:r>
            <a:r>
              <a:rPr lang="ru-RU" dirty="0" smtClean="0"/>
              <a:t>25июля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1918года</a:t>
            </a:r>
            <a:r>
              <a:rPr lang="ru-RU" dirty="0"/>
              <a:t> в </a:t>
            </a:r>
            <a:r>
              <a:rPr lang="ru-RU" dirty="0" smtClean="0"/>
              <a:t>селе </a:t>
            </a:r>
            <a:r>
              <a:rPr lang="ru-RU" dirty="0" err="1" smtClean="0"/>
              <a:t>Николо-Азясь</a:t>
            </a:r>
            <a:r>
              <a:rPr lang="ru-RU" dirty="0"/>
              <a:t> (ныне </a:t>
            </a:r>
            <a:r>
              <a:rPr lang="ru-RU" dirty="0" smtClean="0"/>
              <a:t>— </a:t>
            </a:r>
            <a:r>
              <a:rPr lang="ru-RU" dirty="0" err="1" smtClean="0"/>
              <a:t>Мокшанский</a:t>
            </a:r>
            <a:r>
              <a:rPr lang="ru-RU" dirty="0" smtClean="0"/>
              <a:t> район Пензенской области). </a:t>
            </a:r>
            <a:r>
              <a:rPr lang="ru-RU" dirty="0"/>
              <a:t>После окончания начальной школы работал учётчиком </a:t>
            </a:r>
            <a:r>
              <a:rPr lang="ru-RU" dirty="0" smtClean="0"/>
              <a:t>в колхозе</a:t>
            </a:r>
            <a:r>
              <a:rPr lang="ru-RU" dirty="0"/>
              <a:t> в селе </a:t>
            </a:r>
            <a:r>
              <a:rPr lang="ru-RU" dirty="0" err="1" smtClean="0"/>
              <a:t>нечаевка</a:t>
            </a:r>
            <a:r>
              <a:rPr lang="ru-RU" dirty="0"/>
              <a:t> того же района. В сентябре </a:t>
            </a:r>
            <a:r>
              <a:rPr lang="ru-RU" dirty="0" smtClean="0"/>
              <a:t>1939 года</a:t>
            </a:r>
            <a:r>
              <a:rPr lang="ru-RU" dirty="0"/>
              <a:t> </a:t>
            </a:r>
            <a:r>
              <a:rPr lang="ru-RU" dirty="0" err="1"/>
              <a:t>Кашенков</a:t>
            </a:r>
            <a:r>
              <a:rPr lang="ru-RU" dirty="0"/>
              <a:t> был призван на службу </a:t>
            </a:r>
            <a:r>
              <a:rPr lang="ru-RU" dirty="0" smtClean="0"/>
              <a:t>в Рабоче-крестьянскую </a:t>
            </a:r>
            <a:r>
              <a:rPr lang="ru-RU" dirty="0"/>
              <a:t>Красную </a:t>
            </a:r>
            <a:r>
              <a:rPr lang="ru-RU" dirty="0" smtClean="0"/>
              <a:t>Армию . </a:t>
            </a:r>
            <a:r>
              <a:rPr lang="ru-RU" dirty="0"/>
              <a:t>Окончил курсы младших лейтенантов Забайкальского военного </a:t>
            </a:r>
            <a:r>
              <a:rPr lang="ru-RU" dirty="0" smtClean="0"/>
              <a:t>округа. </a:t>
            </a:r>
            <a:r>
              <a:rPr lang="ru-RU" dirty="0"/>
              <a:t>С ноября 1942 года — на фронтах Великой Отечественной войны. Принимал участие в боях на Центральном, 1-м Белорусском, 3-м и 1-м Прибалтийском фронтах, четыре раза был ранен. К январю 1945 года капитан Василий </a:t>
            </a:r>
            <a:r>
              <a:rPr lang="ru-RU" dirty="0" err="1"/>
              <a:t>Кашенков</a:t>
            </a:r>
            <a:r>
              <a:rPr lang="ru-RU" dirty="0"/>
              <a:t> был заместителем командира батальона 117-го стрелкового полка 23-й стрелковой дивизии 61-й армии 1-го Белорусского фронта. Отличился во время </a:t>
            </a:r>
            <a:r>
              <a:rPr lang="ru-RU" dirty="0" err="1"/>
              <a:t>Варшавско-Познанской</a:t>
            </a:r>
            <a:r>
              <a:rPr lang="ru-RU" dirty="0"/>
              <a:t> </a:t>
            </a:r>
            <a:r>
              <a:rPr lang="ru-RU" dirty="0" smtClean="0"/>
              <a:t>операции.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486" y="1774209"/>
            <a:ext cx="3143629" cy="42195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469608374"/>
      </p:ext>
    </p:extLst>
  </p:cSld>
  <p:clrMapOvr>
    <a:masterClrMapping/>
  </p:clrMapOvr>
  <p:transition spd="slow" advTm="61284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910" y="3983098"/>
            <a:ext cx="8615378" cy="221298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 честь него в родном селе переименовали улицу Вторую Советскую!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910" y="-29927"/>
            <a:ext cx="8615378" cy="3903843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2526025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15480">
        <p15:prstTrans prst="peelOff"/>
      </p:transition>
    </mc:Choice>
    <mc:Fallback>
      <p:transition spd="slow" advTm="1548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7582" y="286604"/>
            <a:ext cx="4632050" cy="5075686"/>
          </a:xfrm>
        </p:spPr>
        <p:txBody>
          <a:bodyPr/>
          <a:lstStyle/>
          <a:p>
            <a:r>
              <a:rPr lang="ru-RU" dirty="0" smtClean="0"/>
              <a:t>Храм, который находится в родном селе Василия Ивановича </a:t>
            </a:r>
            <a:r>
              <a:rPr lang="ru-RU" dirty="0" err="1" smtClean="0"/>
              <a:t>Кашенкова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603"/>
            <a:ext cx="6767582" cy="5075687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484521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 advTm="14983">
        <p14:shred/>
      </p:transition>
    </mc:Choice>
    <mc:Fallback>
      <p:transition spd="slow" advTm="149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6423" y="464024"/>
            <a:ext cx="7935707" cy="1856096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C00000"/>
                </a:solidFill>
              </a:rPr>
              <a:t>МЫ ГОРДИМСЯ ГЕРОЕМ ПЕНЗЕНЦЕМ!</a:t>
            </a:r>
            <a:endParaRPr lang="ru-RU" sz="5400" i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465" y="2720468"/>
            <a:ext cx="5594919" cy="348971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20" y="-71786"/>
            <a:ext cx="2019869" cy="651352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131" y="0"/>
            <a:ext cx="2019869" cy="6513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8445733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 advTm="12425">
        <p15:prstTrans prst="origami"/>
      </p:transition>
    </mc:Choice>
    <mc:Fallback>
      <p:transition spd="slow" advTm="1242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5|2.5|2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TM02900720[[fn=Интеграл]]</Template>
  <TotalTime>114</TotalTime>
  <Words>125</Words>
  <Application>Microsoft Office PowerPoint</Application>
  <PresentationFormat>Произвольный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HDOfficeLightV0</vt:lpstr>
      <vt:lpstr>Ретро</vt:lpstr>
      <vt:lpstr>Правнук Великого Героя</vt:lpstr>
      <vt:lpstr>Правнук Героя!</vt:lpstr>
      <vt:lpstr>Кашенков Василий Иванович</vt:lpstr>
      <vt:lpstr>В честь него в родном селе переименовали улицу Вторую Советскую!</vt:lpstr>
      <vt:lpstr>Храм, который находится в родном селе Василия Ивановича Кашенкова.</vt:lpstr>
      <vt:lpstr>МЫ ГОРДИМСЯ ГЕРОЕМ ПЕНЗЕНЦЕМ!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 Иванова</dc:creator>
  <cp:lastModifiedBy>Сашулька</cp:lastModifiedBy>
  <cp:revision>14</cp:revision>
  <dcterms:created xsi:type="dcterms:W3CDTF">2014-11-19T13:36:56Z</dcterms:created>
  <dcterms:modified xsi:type="dcterms:W3CDTF">2015-02-10T17:59:49Z</dcterms:modified>
</cp:coreProperties>
</file>