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9" r:id="rId5"/>
    <p:sldId id="270" r:id="rId6"/>
    <p:sldId id="261" r:id="rId7"/>
    <p:sldId id="260" r:id="rId8"/>
    <p:sldId id="263" r:id="rId9"/>
    <p:sldId id="264" r:id="rId10"/>
    <p:sldId id="262" r:id="rId11"/>
    <p:sldId id="268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576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524F4-0CA8-46EE-96CA-9C69AC9EB05B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20B17-37BD-4700-87B3-436AB2C404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524F4-0CA8-46EE-96CA-9C69AC9EB05B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20B17-37BD-4700-87B3-436AB2C404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524F4-0CA8-46EE-96CA-9C69AC9EB05B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20B17-37BD-4700-87B3-436AB2C404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524F4-0CA8-46EE-96CA-9C69AC9EB05B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20B17-37BD-4700-87B3-436AB2C404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524F4-0CA8-46EE-96CA-9C69AC9EB05B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20B17-37BD-4700-87B3-436AB2C404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524F4-0CA8-46EE-96CA-9C69AC9EB05B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20B17-37BD-4700-87B3-436AB2C404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524F4-0CA8-46EE-96CA-9C69AC9EB05B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20B17-37BD-4700-87B3-436AB2C404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524F4-0CA8-46EE-96CA-9C69AC9EB05B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20B17-37BD-4700-87B3-436AB2C404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524F4-0CA8-46EE-96CA-9C69AC9EB05B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20B17-37BD-4700-87B3-436AB2C404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524F4-0CA8-46EE-96CA-9C69AC9EB05B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20B17-37BD-4700-87B3-436AB2C404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524F4-0CA8-46EE-96CA-9C69AC9EB05B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20B17-37BD-4700-87B3-436AB2C404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524F4-0CA8-46EE-96CA-9C69AC9EB05B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20B17-37BD-4700-87B3-436AB2C404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95;&#1091;&#1084;&#1072;\Desktop\&#1082;&#1086;&#1085;&#1082;&#1091;&#1088;&#1089;\&#1085;&#1072;%20&#1089;&#1099;&#1086;&#1102;%20&#1089;&#1090;&#1088;&#1072;&#1085;&#1080;&#1094;&#1091;%20&#1074;%20&#1089;&#1072;&#1081;&#1090;\21_06.MPG" TargetMode="Externa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82;%20&#1087;&#1088;&#1077;&#1079;&#1077;&#1085;&#1090;&#1072;&#1094;&#1080;&#1080;\russkaya_narodnaya_-_vstavay_strana_ogromnaya_(zaycev.net)%20-%20&#1082;&#1086;&#1087;&#1080;&#1103;.mp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video" Target="file:///C:\Users\&#1095;&#1091;&#1084;&#1072;\Desktop\&#1082;&#1086;&#1085;&#1082;&#1091;&#1088;&#1089;\&#1085;&#1072;%20&#1089;&#1099;&#1086;&#1102;%20&#1089;&#1090;&#1088;&#1072;&#1085;&#1080;&#1094;&#1091;%20&#1074;%20&#1089;&#1072;&#1081;&#1090;\1941.MPG" TargetMode="External"/><Relationship Id="rId1" Type="http://schemas.openxmlformats.org/officeDocument/2006/relationships/audio" Target="file:///C:\Users\&#1095;&#1091;&#1084;&#1072;\Desktop\&#1087;&#1088;&#1086;&#1073;&#1072;%20&#1087;&#1077;&#1088;&#1072;\01_u_levitan_iz_soobweniya_o_verolomnom_napadenii_germanii_na_sssr_myzuka.org%20-%20&#1082;&#1086;&#1087;&#1080;&#1103;.mp3" TargetMode="External"/><Relationship Id="rId6" Type="http://schemas.openxmlformats.org/officeDocument/2006/relationships/image" Target="../media/image12.png"/><Relationship Id="rId11" Type="http://schemas.openxmlformats.org/officeDocument/2006/relationships/image" Target="../media/image19.jpeg"/><Relationship Id="rId5" Type="http://schemas.openxmlformats.org/officeDocument/2006/relationships/image" Target="../media/image15.jpeg"/><Relationship Id="rId10" Type="http://schemas.openxmlformats.org/officeDocument/2006/relationships/hyperlink" Target="file:///C:\Users\admin\Desktop\&#1095;&#1072;&#1089;\08_04.MPG" TargetMode="External"/><Relationship Id="rId4" Type="http://schemas.openxmlformats.org/officeDocument/2006/relationships/image" Target="../media/image14.jpe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95;&#1091;&#1084;&#1072;\Desktop\&#1087;&#1088;&#1086;&#1073;&#1072;%20&#1087;&#1077;&#1088;&#1072;\pesni-velikoy-otechestvennoy-voyny-nam-nuzhna-odna-pobeda(rest-night.com).mp3" TargetMode="Externa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95;&#1091;&#1084;&#1072;\Desktop\&#1082;&#1086;&#1085;&#1082;&#1091;&#1088;&#1089;\&#1085;&#1072;%20&#1089;&#1099;&#1086;&#1102;%20&#1089;&#1090;&#1088;&#1072;&#1085;&#1080;&#1094;&#1091;%20&#1074;%20&#1089;&#1072;&#1081;&#1090;\&#1090;&#1077;&#1084;&#1085;&#1072;&#1103;%20&#1085;&#1086;&#1095;&#1100;.mp3" TargetMode="External"/><Relationship Id="rId6" Type="http://schemas.openxmlformats.org/officeDocument/2006/relationships/hyperlink" Target="file:///C:\Users\admin\Desktop\&#1095;&#1072;&#1089;\21_05.MPG" TargetMode="Externa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0" descr="701812.jpg"/>
          <p:cNvPicPr>
            <a:picLocks noChangeAspect="1" noChangeArrowheads="1"/>
          </p:cNvPicPr>
          <p:nvPr/>
        </p:nvPicPr>
        <p:blipFill>
          <a:blip r:embed="rId2" cstate="email">
            <a:lum bright="10000" contrast="-40000"/>
          </a:blip>
          <a:srcRect/>
          <a:stretch>
            <a:fillRect/>
          </a:stretch>
        </p:blipFill>
        <p:spPr bwMode="auto">
          <a:xfrm>
            <a:off x="323528" y="0"/>
            <a:ext cx="8496944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2060848"/>
            <a:ext cx="8136904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Georgia" pitchFamily="18" charset="0"/>
              </a:rPr>
              <a:t>Война, священная, навеки в памяти людской</a:t>
            </a:r>
            <a:endParaRPr lang="ru-RU" sz="6000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3648" y="476673"/>
            <a:ext cx="5832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Открытое внеклассное мероприятие, </a:t>
            </a:r>
            <a:endParaRPr lang="ru-RU" i="1" dirty="0" smtClean="0">
              <a:solidFill>
                <a:srgbClr val="C00000"/>
              </a:solidFill>
              <a:latin typeface="Georgia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посвященное </a:t>
            </a:r>
            <a:r>
              <a:rPr lang="ru-RU" b="1" i="1" dirty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70- </a:t>
            </a:r>
            <a:r>
              <a:rPr lang="ru-RU" b="1" i="1" dirty="0" err="1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летию</a:t>
            </a:r>
            <a:r>
              <a:rPr lang="ru-RU" b="1" i="1" dirty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 Великой </a:t>
            </a:r>
            <a:r>
              <a:rPr lang="ru-RU" b="1" i="1" dirty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Победы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475656" y="6165304"/>
            <a:ext cx="6912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Georgia" pitchFamily="18" charset="0"/>
              </a:rPr>
              <a:t>Классный  руководитель 10 класса Мишкова Елена Валентиновна</a:t>
            </a:r>
            <a:endParaRPr lang="ru-RU" sz="14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21_06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1763688" y="129724"/>
            <a:ext cx="6840760" cy="5596986"/>
          </a:xfrm>
          <a:prstGeom prst="rect">
            <a:avLst/>
          </a:prstGeom>
        </p:spPr>
      </p:pic>
      <p:pic>
        <p:nvPicPr>
          <p:cNvPr id="8" name="Рисунок 7" descr="4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23528" y="3501008"/>
            <a:ext cx="4627627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Ru9sv1deTU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860032" y="2489724"/>
            <a:ext cx="3672408" cy="4368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58" name="Picture 2" descr="C:\Users\чума\Desktop\конкурс\классный час\к презентации\9043671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3527" y="260648"/>
            <a:ext cx="5940893" cy="3312368"/>
          </a:xfrm>
          <a:prstGeom prst="rect">
            <a:avLst/>
          </a:prstGeom>
          <a:noFill/>
        </p:spPr>
      </p:pic>
      <p:pic>
        <p:nvPicPr>
          <p:cNvPr id="7" name="Рисунок 6" descr="46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212007" y="103281"/>
            <a:ext cx="3993446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779912" y="260648"/>
            <a:ext cx="208823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1945</a:t>
            </a:r>
            <a:endParaRPr lang="ru-RU" sz="6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204864"/>
            <a:ext cx="8712968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В </a:t>
            </a:r>
            <a:r>
              <a:rPr lang="ru-RU" b="1" dirty="0">
                <a:solidFill>
                  <a:srgbClr val="C00000"/>
                </a:solidFill>
                <a:latin typeface="Georgia" pitchFamily="18" charset="0"/>
              </a:rPr>
              <a:t>боевых действиях в годы войны </a:t>
            </a:r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участвовало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b="1" u="sng" dirty="0">
                <a:solidFill>
                  <a:srgbClr val="FF0000"/>
                </a:solidFill>
                <a:latin typeface="Georgia" pitchFamily="18" charset="0"/>
              </a:rPr>
              <a:t>34 476 700 </a:t>
            </a:r>
            <a:r>
              <a:rPr lang="ru-RU" b="1" dirty="0">
                <a:solidFill>
                  <a:srgbClr val="C00000"/>
                </a:solidFill>
                <a:latin typeface="Georgia" pitchFamily="18" charset="0"/>
              </a:rPr>
              <a:t>советских военнослужащих. </a:t>
            </a:r>
            <a:endParaRPr lang="ru-RU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В </a:t>
            </a:r>
            <a:r>
              <a:rPr lang="ru-RU" b="1" dirty="0">
                <a:solidFill>
                  <a:srgbClr val="C00000"/>
                </a:solidFill>
                <a:latin typeface="Georgia" pitchFamily="18" charset="0"/>
              </a:rPr>
              <a:t>Армию и на Флот было призвано </a:t>
            </a:r>
            <a:r>
              <a:rPr lang="ru-RU" b="1" u="sng" dirty="0">
                <a:solidFill>
                  <a:srgbClr val="FF0000"/>
                </a:solidFill>
                <a:latin typeface="Georgia" pitchFamily="18" charset="0"/>
              </a:rPr>
              <a:t>490</a:t>
            </a:r>
            <a:r>
              <a:rPr lang="ru-RU" b="1" u="sng" dirty="0">
                <a:solidFill>
                  <a:srgbClr val="C00000"/>
                </a:solidFill>
                <a:latin typeface="Georgia" pitchFamily="18" charset="0"/>
              </a:rPr>
              <a:t> тысяч </a:t>
            </a:r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женщин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solidFill>
                  <a:srgbClr val="C00000"/>
                </a:solidFill>
                <a:latin typeface="Georgia" pitchFamily="18" charset="0"/>
              </a:rPr>
              <a:t>Известно, что </a:t>
            </a:r>
            <a:r>
              <a:rPr lang="ru-RU" b="1" u="sng" dirty="0">
                <a:solidFill>
                  <a:srgbClr val="C00000"/>
                </a:solidFill>
                <a:latin typeface="Georgia" pitchFamily="18" charset="0"/>
              </a:rPr>
              <a:t>каждый пятый </a:t>
            </a:r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воевавший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Georgia" pitchFamily="18" charset="0"/>
              </a:rPr>
              <a:t>в </a:t>
            </a:r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Великой Отечественной Войне отмечен </a:t>
            </a:r>
            <a:r>
              <a:rPr lang="ru-RU" b="1" dirty="0">
                <a:solidFill>
                  <a:srgbClr val="C00000"/>
                </a:solidFill>
                <a:latin typeface="Georgia" pitchFamily="18" charset="0"/>
              </a:rPr>
              <a:t>наградой. </a:t>
            </a:r>
            <a:endParaRPr lang="ru-RU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Всего </a:t>
            </a:r>
            <a:r>
              <a:rPr lang="ru-RU" b="1" dirty="0">
                <a:solidFill>
                  <a:srgbClr val="C00000"/>
                </a:solidFill>
                <a:latin typeface="Georgia" pitchFamily="18" charset="0"/>
              </a:rPr>
              <a:t>же звание Героя Советского Союза присвоено </a:t>
            </a:r>
            <a:r>
              <a:rPr lang="ru-RU" b="1" u="sng" dirty="0">
                <a:solidFill>
                  <a:srgbClr val="FF0000"/>
                </a:solidFill>
                <a:latin typeface="Georgia" pitchFamily="18" charset="0"/>
              </a:rPr>
              <a:t>11 681 </a:t>
            </a:r>
            <a:r>
              <a:rPr lang="ru-RU" b="1" dirty="0">
                <a:solidFill>
                  <a:srgbClr val="C00000"/>
                </a:solidFill>
                <a:latin typeface="Georgia" pitchFamily="18" charset="0"/>
              </a:rPr>
              <a:t>воину, </a:t>
            </a:r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                 а  </a:t>
            </a:r>
            <a:r>
              <a:rPr lang="ru-RU" b="1" u="sng" dirty="0">
                <a:solidFill>
                  <a:srgbClr val="FF0000"/>
                </a:solidFill>
                <a:latin typeface="Georgia" pitchFamily="18" charset="0"/>
              </a:rPr>
              <a:t>2 532 </a:t>
            </a:r>
            <a:r>
              <a:rPr lang="ru-RU" b="1" dirty="0">
                <a:solidFill>
                  <a:srgbClr val="C00000"/>
                </a:solidFill>
                <a:latin typeface="Georgia" pitchFamily="18" charset="0"/>
              </a:rPr>
              <a:t>человека являются полными кавалерами ордена Славы</a:t>
            </a:r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5589240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rgbClr val="C00000"/>
                </a:solidFill>
                <a:latin typeface="Georgia" pitchFamily="18" charset="0"/>
              </a:rPr>
              <a:t>Если память каждого погибшего в Мировой войне почтить минутой молчания, потребовалось бы </a:t>
            </a:r>
            <a:r>
              <a:rPr lang="ru-RU" b="1" dirty="0">
                <a:solidFill>
                  <a:srgbClr val="FF0000"/>
                </a:solidFill>
                <a:latin typeface="Georgia" pitchFamily="18" charset="0"/>
              </a:rPr>
              <a:t>38</a:t>
            </a:r>
            <a:r>
              <a:rPr lang="ru-RU" b="1" dirty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лет.</a:t>
            </a:r>
            <a:endParaRPr lang="ru-RU" b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6" name="Рисунок 5" descr="127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2071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827584" y="261228"/>
            <a:ext cx="74168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Мы думали фашизм погиб, но нет, он возвращается,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правда в новом облике с новыми целями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331640" y="3212976"/>
            <a:ext cx="640871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lang="ru-RU" sz="2000" dirty="0">
                <a:solidFill>
                  <a:srgbClr val="FFFF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… Да это течение… </a:t>
            </a:r>
            <a:endParaRPr lang="ru-RU" sz="2000" dirty="0" smtClean="0">
              <a:solidFill>
                <a:srgbClr val="FFFF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Какую </a:t>
            </a:r>
            <a:r>
              <a:rPr lang="ru-RU" sz="2000" dirty="0">
                <a:solidFill>
                  <a:srgbClr val="FFFF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бы маску не одел фашист </a:t>
            </a:r>
            <a:endParaRPr lang="ru-RU" sz="2000" dirty="0" smtClean="0">
              <a:solidFill>
                <a:srgbClr val="FFFF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суть </a:t>
            </a:r>
            <a:r>
              <a:rPr lang="ru-RU" sz="2000" dirty="0">
                <a:solidFill>
                  <a:srgbClr val="FFFF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его остается прежней </a:t>
            </a:r>
            <a:endParaRPr lang="ru-RU" sz="2000" dirty="0" smtClean="0">
              <a:solidFill>
                <a:srgbClr val="FFFF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>
                <a:solidFill>
                  <a:srgbClr val="FFFF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смерть, жестокость, слезы</a:t>
            </a:r>
            <a:r>
              <a:rPr lang="ru-RU" sz="2000" dirty="0">
                <a:solidFill>
                  <a:srgbClr val="FFFF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Рисунок 5" descr="81c9892eeb3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55575" y="1196753"/>
            <a:ext cx="3523874" cy="1818990"/>
          </a:xfrm>
          <a:prstGeom prst="rect">
            <a:avLst/>
          </a:prstGeom>
        </p:spPr>
      </p:pic>
      <p:pic>
        <p:nvPicPr>
          <p:cNvPr id="8" name="Рисунок 7" descr="ef12a0983bbd0b4691f0bb55bb6f9519140085822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88024" y="1196752"/>
            <a:ext cx="3312368" cy="1864389"/>
          </a:xfrm>
          <a:prstGeom prst="rect">
            <a:avLst/>
          </a:prstGeom>
        </p:spPr>
      </p:pic>
      <p:pic>
        <p:nvPicPr>
          <p:cNvPr id="7" name="Рисунок 6" descr="86963440_7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-817906" y="-315416"/>
            <a:ext cx="10286450" cy="7632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walls.com.ua-4164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 descr="6_700x52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396536" cy="7398822"/>
          </a:xfrm>
          <a:prstGeom prst="rect">
            <a:avLst/>
          </a:prstGeom>
        </p:spPr>
      </p:pic>
      <p:pic>
        <p:nvPicPr>
          <p:cNvPr id="7" name="Рисунок 6" descr="hq-wallpapers_ru_nature_49286_800x60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0_946b6_b123dafc_XL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image33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0" y="0"/>
            <a:ext cx="9303488" cy="6858000"/>
          </a:xfrm>
          <a:prstGeom prst="rect">
            <a:avLst/>
          </a:prstGeom>
        </p:spPr>
      </p:pic>
      <p:pic>
        <p:nvPicPr>
          <p:cNvPr id="4" name="Рисунок 3" descr="gt7AZk5i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-244415" y="0"/>
            <a:ext cx="938841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original.jpg"/>
          <p:cNvPicPr>
            <a:picLocks noChangeAspect="1"/>
          </p:cNvPicPr>
          <p:nvPr/>
        </p:nvPicPr>
        <p:blipFill>
          <a:blip r:embed="rId3" cstate="email"/>
          <a:srcRect l="1762" t="3801" r="2827" b="1701"/>
          <a:stretch>
            <a:fillRect/>
          </a:stretch>
        </p:blipFill>
        <p:spPr>
          <a:xfrm>
            <a:off x="0" y="0"/>
            <a:ext cx="9721080" cy="6858000"/>
          </a:xfrm>
          <a:prstGeom prst="rect">
            <a:avLst/>
          </a:prstGeom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539552" y="3356992"/>
            <a:ext cx="55446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Война </a:t>
            </a:r>
            <a:r>
              <a:rPr lang="ru-RU" sz="4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– это</a:t>
            </a:r>
            <a:r>
              <a:rPr lang="ru-RU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….</a:t>
            </a:r>
            <a:endParaRPr lang="ru-RU" sz="40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4077072"/>
            <a:ext cx="5616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 </a:t>
            </a:r>
            <a:r>
              <a:rPr lang="ru-RU" sz="2400" b="1" i="1" dirty="0" smtClean="0"/>
              <a:t>очень страшное слово. </a:t>
            </a:r>
          </a:p>
          <a:p>
            <a:r>
              <a:rPr lang="ru-RU" sz="2400" b="1" i="1" dirty="0" smtClean="0"/>
              <a:t>Это короткое слово, но, сколько горя, </a:t>
            </a:r>
          </a:p>
          <a:p>
            <a:r>
              <a:rPr lang="ru-RU" sz="2400" b="1" i="1" dirty="0" smtClean="0"/>
              <a:t>страдания, страха, слез,</a:t>
            </a:r>
          </a:p>
          <a:p>
            <a:r>
              <a:rPr lang="ru-RU" sz="2400" b="1" i="1" dirty="0" smtClean="0"/>
              <a:t>разрухи, голода и смерти она принесла.</a:t>
            </a:r>
            <a:endParaRPr lang="ru-RU" sz="2400" b="1" i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cbaf69c3c699e8d4648d24139f5b552.jp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0" y="0"/>
            <a:ext cx="648072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588224" y="332656"/>
            <a:ext cx="22322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Georgia" pitchFamily="18" charset="0"/>
              </a:rPr>
              <a:t>Вторая Мировая война началась 1 сентября 1939 года. </a:t>
            </a:r>
            <a:endParaRPr lang="ru-RU" sz="1400" dirty="0" smtClean="0">
              <a:latin typeface="Georgia" pitchFamily="18" charset="0"/>
            </a:endParaRPr>
          </a:p>
          <a:p>
            <a:pPr algn="ctr"/>
            <a:r>
              <a:rPr lang="ru-RU" sz="1400" dirty="0" smtClean="0">
                <a:latin typeface="Georgia" pitchFamily="18" charset="0"/>
              </a:rPr>
              <a:t>Фашистская </a:t>
            </a:r>
            <a:r>
              <a:rPr lang="ru-RU" sz="1400" dirty="0">
                <a:latin typeface="Georgia" pitchFamily="18" charset="0"/>
              </a:rPr>
              <a:t>Германия очень быстро покорила страны Европы, </a:t>
            </a:r>
            <a:endParaRPr lang="ru-RU" sz="1400" dirty="0" smtClean="0">
              <a:latin typeface="Georgia" pitchFamily="18" charset="0"/>
            </a:endParaRPr>
          </a:p>
          <a:p>
            <a:pPr algn="ctr"/>
            <a:r>
              <a:rPr lang="ru-RU" sz="1400" dirty="0" smtClean="0">
                <a:latin typeface="Georgia" pitchFamily="18" charset="0"/>
              </a:rPr>
              <a:t>но </a:t>
            </a:r>
            <a:r>
              <a:rPr lang="ru-RU" sz="1400" dirty="0">
                <a:latin typeface="Georgia" pitchFamily="18" charset="0"/>
              </a:rPr>
              <a:t>ей этого было мало – ей нужен был Советский Союз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16216" y="3429000"/>
            <a:ext cx="2448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Georgia" pitchFamily="18" charset="0"/>
              </a:rPr>
              <a:t>Германия </a:t>
            </a:r>
            <a:r>
              <a:rPr lang="ru-RU" sz="1400" dirty="0">
                <a:latin typeface="Georgia" pitchFamily="18" charset="0"/>
              </a:rPr>
              <a:t>без объявления войны напала </a:t>
            </a:r>
            <a:endParaRPr lang="ru-RU" sz="1400" dirty="0" smtClean="0">
              <a:latin typeface="Georgia" pitchFamily="18" charset="0"/>
            </a:endParaRPr>
          </a:p>
          <a:p>
            <a:pPr algn="ctr"/>
            <a:r>
              <a:rPr lang="ru-RU" sz="1400" dirty="0" smtClean="0">
                <a:latin typeface="Georgia" pitchFamily="18" charset="0"/>
              </a:rPr>
              <a:t>на </a:t>
            </a:r>
            <a:r>
              <a:rPr lang="ru-RU" sz="1400" dirty="0">
                <a:latin typeface="Georgia" pitchFamily="18" charset="0"/>
              </a:rPr>
              <a:t>Советский Союз. </a:t>
            </a:r>
            <a:endParaRPr lang="ru-RU" sz="1400" dirty="0" smtClean="0">
              <a:latin typeface="Georgia" pitchFamily="18" charset="0"/>
            </a:endParaRPr>
          </a:p>
          <a:p>
            <a:pPr algn="ctr"/>
            <a:endParaRPr lang="ru-RU" sz="1400" dirty="0" smtClean="0">
              <a:latin typeface="Georgia" pitchFamily="18" charset="0"/>
            </a:endParaRPr>
          </a:p>
          <a:p>
            <a:pPr algn="ctr"/>
            <a:r>
              <a:rPr lang="ru-RU" sz="1400" b="1" dirty="0" smtClean="0">
                <a:latin typeface="Georgia" pitchFamily="18" charset="0"/>
              </a:rPr>
              <a:t>Началась </a:t>
            </a:r>
            <a:r>
              <a:rPr lang="ru-RU" sz="1400" b="1" dirty="0">
                <a:latin typeface="Georgia" pitchFamily="18" charset="0"/>
              </a:rPr>
              <a:t>великая Отечественная война</a:t>
            </a:r>
          </a:p>
        </p:txBody>
      </p:sp>
      <p:pic>
        <p:nvPicPr>
          <p:cNvPr id="10" name="Рисунок 9" descr="687ba6d08d1b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115616" y="0"/>
            <a:ext cx="5328592" cy="7171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russkaya_narodnaya_-_vstavay_strana_ogromnaya_(zaycev.net) - копи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>
                <p:cTn id="2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7704" y="188640"/>
            <a:ext cx="48965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6000" b="1" dirty="0" smtClean="0">
                <a:latin typeface="Georgia" pitchFamily="18" charset="0"/>
              </a:rPr>
              <a:t>22 .06. 1941</a:t>
            </a:r>
            <a:endParaRPr lang="ru-RU" sz="6000" dirty="0" smtClean="0"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1800" y="836712"/>
            <a:ext cx="345638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8800" b="1" dirty="0" smtClean="0">
                <a:solidFill>
                  <a:srgbClr val="CC0000"/>
                </a:solidFill>
                <a:latin typeface="Georgia" pitchFamily="18" charset="0"/>
              </a:rPr>
              <a:t>1418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907704" y="2780928"/>
            <a:ext cx="5040560" cy="1309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6000" b="1" dirty="0" smtClean="0">
                <a:latin typeface="Georgia" pitchFamily="18" charset="0"/>
              </a:rPr>
              <a:t>50 000 000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31840" y="3573016"/>
            <a:ext cx="23042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0" b="1" dirty="0" smtClean="0">
                <a:solidFill>
                  <a:srgbClr val="C00000"/>
                </a:solidFill>
                <a:latin typeface="Georgia" pitchFamily="18" charset="0"/>
              </a:rPr>
              <a:t>70</a:t>
            </a:r>
            <a:endParaRPr lang="ru-RU" sz="12000" dirty="0"/>
          </a:p>
        </p:txBody>
      </p:sp>
      <p:pic>
        <p:nvPicPr>
          <p:cNvPr id="8" name="Рисунок 7" descr="1236977803_lavr1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51920" y="4653136"/>
            <a:ext cx="2638996" cy="19045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repphoto_6500_798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036384" y="260648"/>
            <a:ext cx="4107616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zaschitniki-brestskoy-kreposti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22919" y="183248"/>
            <a:ext cx="4736597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4211960" y="332656"/>
            <a:ext cx="226261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1941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2" name="01_u_levitan_iz_soobweniya_o_verolomnom_napadenii_germanii_na_sssr_myzuka.org - копи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tretch>
            <a:fillRect/>
          </a:stretch>
        </p:blipFill>
        <p:spPr>
          <a:xfrm>
            <a:off x="5364088" y="1412776"/>
            <a:ext cx="304800" cy="304800"/>
          </a:xfrm>
          <a:prstGeom prst="rect">
            <a:avLst/>
          </a:prstGeom>
        </p:spPr>
      </p:pic>
      <p:pic>
        <p:nvPicPr>
          <p:cNvPr id="13" name="1941.MPG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7" cstate="email"/>
          <a:stretch>
            <a:fillRect/>
          </a:stretch>
        </p:blipFill>
        <p:spPr>
          <a:xfrm>
            <a:off x="395536" y="2924944"/>
            <a:ext cx="4584937" cy="3751312"/>
          </a:xfrm>
          <a:prstGeom prst="rect">
            <a:avLst/>
          </a:prstGeom>
        </p:spPr>
      </p:pic>
      <p:pic>
        <p:nvPicPr>
          <p:cNvPr id="8" name="Рисунок 7" descr="2542830_armia-czerwona-83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323528" y="2420888"/>
            <a:ext cx="4332557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1318768531_27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4860032" y="2348880"/>
            <a:ext cx="4572000" cy="3171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b_845505.jpg">
            <a:hlinkClick r:id="rId10" action="ppaction://hlinkfile"/>
          </p:cNvPr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3419872" y="3735033"/>
            <a:ext cx="4163956" cy="3122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11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oto1.jp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251519" y="260648"/>
            <a:ext cx="5342529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bda9294446c99ee89c7ffe09cb8.jpg"/>
          <p:cNvPicPr>
            <a:picLocks noChangeAspect="1"/>
          </p:cNvPicPr>
          <p:nvPr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97287" y="404664"/>
            <a:ext cx="3655791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getImage.jpg"/>
          <p:cNvPicPr>
            <a:picLocks noChangeAspect="1"/>
          </p:cNvPicPr>
          <p:nvPr/>
        </p:nvPicPr>
        <p:blipFill>
          <a:blip r:embed="rId5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9552" y="2924944"/>
            <a:ext cx="4770894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63922_original.jpg"/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4355976" y="3501008"/>
            <a:ext cx="4544738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499992" y="332656"/>
            <a:ext cx="1800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1942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1" name="pesni-velikoy-otechestvennoy-voyny-nam-nuzhna-odna-pobeda(rest-night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25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02142267_17.jpg"/>
          <p:cNvPicPr>
            <a:picLocks noChangeAspect="1"/>
          </p:cNvPicPr>
          <p:nvPr/>
        </p:nvPicPr>
        <p:blipFill>
          <a:blip r:embed="rId3" cstate="email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79913" y="2978566"/>
            <a:ext cx="5184576" cy="3474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501086_original.jpg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4355976" y="188640"/>
            <a:ext cx="4051118" cy="2734504"/>
          </a:xfrm>
          <a:prstGeom prst="rect">
            <a:avLst/>
          </a:prstGeom>
        </p:spPr>
      </p:pic>
      <p:pic>
        <p:nvPicPr>
          <p:cNvPr id="7" name="Рисунок 6" descr="cover_183067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51520" y="260648"/>
            <a:ext cx="3928815" cy="4077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995936" y="260648"/>
            <a:ext cx="208823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1943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0" name="Рисунок 9" descr="pic_05b13d031e22eb32de67d8d5207d3cb2.jpg">
            <a:hlinkClick r:id="rId6" action="ppaction://hlinkfile"/>
          </p:cNvPr>
          <p:cNvPicPr>
            <a:picLocks noChangeAspect="1"/>
          </p:cNvPicPr>
          <p:nvPr/>
        </p:nvPicPr>
        <p:blipFill>
          <a:blip r:embed="rId7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9512" y="3335580"/>
            <a:ext cx="4248472" cy="3215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темная ноч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98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15c8529fcc0a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323528" y="3573016"/>
            <a:ext cx="4680520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1335890718_1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260648"/>
            <a:ext cx="4610789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4250692qce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14466" y="404664"/>
            <a:ext cx="4148471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d5369e685b21aa827d1ff3f6ec145e9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139952" y="3266982"/>
            <a:ext cx="4788024" cy="3591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4139952" y="332656"/>
            <a:ext cx="1800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1944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1070</TotalTime>
  <Words>200</Words>
  <Application>Microsoft Office PowerPoint</Application>
  <PresentationFormat>Экран (4:3)</PresentationFormat>
  <Paragraphs>38</Paragraphs>
  <Slides>12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чума</dc:creator>
  <cp:lastModifiedBy>чума</cp:lastModifiedBy>
  <cp:revision>102</cp:revision>
  <dcterms:created xsi:type="dcterms:W3CDTF">2015-02-23T09:14:22Z</dcterms:created>
  <dcterms:modified xsi:type="dcterms:W3CDTF">2015-03-14T17:17:57Z</dcterms:modified>
</cp:coreProperties>
</file>