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0403839-93B6-47AF-9E2D-64055EAB121A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49C2D0-056E-49FD-9784-8CC5925F3D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Downloads\015c5a98a88a0c5f2605346f30217b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88"/>
            <a:ext cx="9107613" cy="683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0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«Урок семейных ценностей»</a:t>
            </a:r>
          </a:p>
        </p:txBody>
      </p:sp>
      <p:pic>
        <p:nvPicPr>
          <p:cNvPr id="2050" name="Picture 2" descr="C:\Users\1\Desktop\Downloads\PSN_453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20"/>
            <a:ext cx="9144000" cy="682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23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66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/>
              <a:t>Как появилось слово семья?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Когда-то о нем не слыхала земля.</a:t>
            </a:r>
            <a:br>
              <a:rPr lang="ru-RU" dirty="0"/>
            </a:br>
            <a:r>
              <a:rPr lang="ru-RU" dirty="0"/>
              <a:t>Но Еве сказал перед свадьбой Адам:</a:t>
            </a:r>
            <a:br>
              <a:rPr lang="ru-RU" dirty="0"/>
            </a:br>
            <a:r>
              <a:rPr lang="ru-RU" dirty="0"/>
              <a:t>Сейчас я тебе семь вопросов задам:</a:t>
            </a:r>
            <a:br>
              <a:rPr lang="ru-RU" dirty="0"/>
            </a:br>
            <a:r>
              <a:rPr lang="ru-RU" dirty="0"/>
              <a:t>Кто деток родит мне, богиня моя?</a:t>
            </a:r>
            <a:br>
              <a:rPr lang="ru-RU" dirty="0"/>
            </a:br>
            <a:r>
              <a:rPr lang="ru-RU" dirty="0"/>
              <a:t>И Ева тихонько ответила: Я.</a:t>
            </a:r>
            <a:br>
              <a:rPr lang="ru-RU" dirty="0"/>
            </a:br>
            <a:r>
              <a:rPr lang="ru-RU" dirty="0"/>
              <a:t>Кто платье сошьет, постирает белье.</a:t>
            </a:r>
            <a:br>
              <a:rPr lang="ru-RU" dirty="0"/>
            </a:br>
            <a:r>
              <a:rPr lang="ru-RU" dirty="0"/>
              <a:t>Меня приласкает, украсит жилье?</a:t>
            </a:r>
            <a:br>
              <a:rPr lang="ru-RU" dirty="0"/>
            </a:br>
            <a:r>
              <a:rPr lang="ru-RU" dirty="0"/>
              <a:t>Ответь на вопрос подруга моя..?</a:t>
            </a:r>
            <a:br>
              <a:rPr lang="ru-RU" dirty="0"/>
            </a:br>
            <a:r>
              <a:rPr lang="ru-RU" dirty="0"/>
              <a:t>Я, я, я Ева молвила Я.</a:t>
            </a:r>
            <a:br>
              <a:rPr lang="ru-RU" dirty="0"/>
            </a:br>
            <a:r>
              <a:rPr lang="ru-RU" dirty="0"/>
              <a:t>Сказала она знаменитых семь Я.</a:t>
            </a:r>
            <a:br>
              <a:rPr lang="ru-RU" dirty="0"/>
            </a:br>
            <a:r>
              <a:rPr lang="ru-RU" dirty="0"/>
              <a:t>И так на земле появилась семья.</a:t>
            </a:r>
          </a:p>
        </p:txBody>
      </p:sp>
    </p:spTree>
    <p:extLst>
      <p:ext uri="{BB962C8B-B14F-4D97-AF65-F5344CB8AC3E}">
        <p14:creationId xmlns:p14="http://schemas.microsoft.com/office/powerpoint/2010/main" val="3520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Desktop\Downloads\80905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576"/>
            <a:ext cx="9337104" cy="68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8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Downloads\77117347_Daryu_scha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938561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  <a:r>
              <a:rPr lang="ru-RU" dirty="0"/>
              <a:t>Семья это счастье, любовь и удача, </a:t>
            </a:r>
            <a:br>
              <a:rPr lang="ru-RU" dirty="0"/>
            </a:br>
            <a:r>
              <a:rPr lang="ru-RU" dirty="0"/>
              <a:t>Семья это летом поездки на дачу. </a:t>
            </a:r>
            <a:br>
              <a:rPr lang="ru-RU" dirty="0"/>
            </a:br>
            <a:r>
              <a:rPr lang="ru-RU" dirty="0"/>
              <a:t>Семья это праздник, семейные даты, </a:t>
            </a:r>
            <a:br>
              <a:rPr lang="ru-RU" dirty="0"/>
            </a:br>
            <a:r>
              <a:rPr lang="ru-RU" dirty="0"/>
              <a:t>Подарки, покупки, приятные траты. </a:t>
            </a:r>
            <a:br>
              <a:rPr lang="ru-RU" dirty="0"/>
            </a:br>
            <a:r>
              <a:rPr lang="ru-RU" dirty="0"/>
              <a:t>Рождение детей, первый шаг, первый лепет, </a:t>
            </a:r>
            <a:br>
              <a:rPr lang="ru-RU" dirty="0"/>
            </a:br>
            <a:r>
              <a:rPr lang="ru-RU" dirty="0"/>
              <a:t>Мечты о хорошем, волнение и трепет. </a:t>
            </a:r>
            <a:br>
              <a:rPr lang="ru-RU" dirty="0"/>
            </a:br>
            <a:r>
              <a:rPr lang="ru-RU" dirty="0"/>
              <a:t>Семья это труд, друг о друге забота, </a:t>
            </a:r>
            <a:br>
              <a:rPr lang="ru-RU" dirty="0"/>
            </a:br>
            <a:r>
              <a:rPr lang="ru-RU" dirty="0"/>
              <a:t>Семья это много домашней работы. </a:t>
            </a:r>
            <a:br>
              <a:rPr lang="ru-RU" dirty="0"/>
            </a:br>
            <a:r>
              <a:rPr lang="ru-RU" dirty="0"/>
              <a:t>Семья это важно! </a:t>
            </a:r>
            <a:br>
              <a:rPr lang="ru-RU" dirty="0"/>
            </a:br>
            <a:r>
              <a:rPr lang="ru-RU" dirty="0"/>
              <a:t>Семья это сложно! </a:t>
            </a:r>
            <a:br>
              <a:rPr lang="ru-RU" dirty="0"/>
            </a:br>
            <a:r>
              <a:rPr lang="ru-RU" dirty="0"/>
              <a:t>Но счастливо жить одному невозможно! </a:t>
            </a:r>
            <a:br>
              <a:rPr lang="ru-RU" dirty="0"/>
            </a:br>
            <a:r>
              <a:rPr lang="ru-RU" dirty="0"/>
              <a:t>Всегда будьте вместе, любовь берегите, </a:t>
            </a:r>
            <a:br>
              <a:rPr lang="ru-RU" dirty="0"/>
            </a:br>
            <a:r>
              <a:rPr lang="ru-RU" dirty="0"/>
              <a:t>Обиды и ссоры подальше </a:t>
            </a:r>
            <a:r>
              <a:rPr lang="ru-RU" dirty="0" smtClean="0"/>
              <a:t>гоните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702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7992887" cy="405143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 </a:t>
            </a:r>
            <a:r>
              <a:rPr lang="ru-RU" sz="8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endParaRPr lang="ru-RU" sz="8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277" y="908720"/>
            <a:ext cx="89837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БОЛЬШАЯ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СЕМЕЙНАЯ</a:t>
            </a:r>
          </a:p>
          <a:p>
            <a:pPr algn="ct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ВИКТОРИНА</a:t>
            </a:r>
          </a:p>
        </p:txBody>
      </p:sp>
    </p:spTree>
    <p:extLst>
      <p:ext uri="{BB962C8B-B14F-4D97-AF65-F5344CB8AC3E}">
        <p14:creationId xmlns:p14="http://schemas.microsoft.com/office/powerpoint/2010/main" val="33596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125113" cy="924475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В названия известных произведений вставьте пропущенные слова, являющиеся названием </a:t>
            </a:r>
            <a:r>
              <a:rPr lang="ru-RU" sz="2400" b="1" i="1" dirty="0" smtClean="0"/>
              <a:t>членов семьи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1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4300" dirty="0" smtClean="0"/>
          </a:p>
          <a:p>
            <a:pPr algn="ctr"/>
            <a:endParaRPr lang="ru-RU" sz="4300" dirty="0"/>
          </a:p>
          <a:p>
            <a:pPr algn="ctr"/>
            <a:r>
              <a:rPr lang="ru-RU" sz="4300" dirty="0" smtClean="0"/>
              <a:t>«...» </a:t>
            </a:r>
            <a:r>
              <a:rPr lang="ru-RU" sz="4300" dirty="0"/>
              <a:t>М. Горький</a:t>
            </a:r>
            <a:r>
              <a:rPr lang="ru-RU" sz="4300" dirty="0" smtClean="0"/>
              <a:t>.</a:t>
            </a:r>
            <a:endParaRPr lang="ru-RU" sz="4300" dirty="0"/>
          </a:p>
          <a:p>
            <a:pPr algn="ctr"/>
            <a:r>
              <a:rPr lang="ru-RU" sz="4300" dirty="0" smtClean="0"/>
              <a:t> «...-разбойники», А.С. Пушкин.</a:t>
            </a:r>
          </a:p>
          <a:p>
            <a:pPr algn="ctr"/>
            <a:r>
              <a:rPr lang="ru-RU" sz="4300" dirty="0" smtClean="0"/>
              <a:t> </a:t>
            </a:r>
            <a:r>
              <a:rPr lang="ru-RU" sz="4300" dirty="0"/>
              <a:t>«... Карамазовы», Ф.М. Достоевский</a:t>
            </a:r>
            <a:r>
              <a:rPr lang="ru-RU" sz="4300" dirty="0" smtClean="0"/>
              <a:t>.</a:t>
            </a:r>
            <a:endParaRPr lang="ru-RU" sz="4300" dirty="0"/>
          </a:p>
          <a:p>
            <a:pPr algn="ctr"/>
            <a:r>
              <a:rPr lang="ru-RU" sz="4300" dirty="0" smtClean="0"/>
              <a:t>«Три </a:t>
            </a:r>
            <a:r>
              <a:rPr lang="ru-RU" sz="4300" dirty="0"/>
              <a:t>...», А.П. Чехов.</a:t>
            </a:r>
          </a:p>
          <a:p>
            <a:pPr algn="ctr"/>
            <a:r>
              <a:rPr lang="ru-RU" sz="4300" dirty="0" smtClean="0"/>
              <a:t>«... </a:t>
            </a:r>
            <a:r>
              <a:rPr lang="ru-RU" sz="4300" dirty="0"/>
              <a:t>Ваня», А.П. Чехов.</a:t>
            </a:r>
          </a:p>
          <a:p>
            <a:pPr marL="0" indent="0" algn="ctr">
              <a:buNone/>
            </a:pPr>
            <a:r>
              <a:rPr lang="ru-RU" sz="4300" i="1" dirty="0"/>
              <a:t> </a:t>
            </a:r>
            <a:endParaRPr lang="ru-RU" sz="4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1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879"/>
            <a:ext cx="9036496" cy="682812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«... </a:t>
            </a:r>
            <a:r>
              <a:rPr lang="ru-RU" sz="3600" dirty="0" err="1" smtClean="0"/>
              <a:t>Мазай</a:t>
            </a:r>
            <a:r>
              <a:rPr lang="ru-RU" sz="3600" dirty="0" smtClean="0"/>
              <a:t> и зайцы», </a:t>
            </a:r>
            <a:r>
              <a:rPr lang="ru-RU" sz="3600" dirty="0" err="1" smtClean="0"/>
              <a:t>Н.А.Некрасов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«Капитанская ...», А.С. Пушкин.</a:t>
            </a:r>
          </a:p>
          <a:p>
            <a:r>
              <a:rPr lang="ru-RU" sz="3600" dirty="0" smtClean="0"/>
              <a:t> «... полка», В.П. Катаев.</a:t>
            </a:r>
          </a:p>
          <a:p>
            <a:r>
              <a:rPr lang="ru-RU" sz="3600" dirty="0" smtClean="0"/>
              <a:t> «... капитана Гранта», Ж. Верн.</a:t>
            </a:r>
          </a:p>
          <a:p>
            <a:r>
              <a:rPr lang="ru-RU" sz="3600" dirty="0" smtClean="0"/>
              <a:t> «... Фёдор, пёс и кот», Э. Успенский.</a:t>
            </a:r>
          </a:p>
        </p:txBody>
      </p:sp>
    </p:spTree>
    <p:extLst>
      <p:ext uri="{BB962C8B-B14F-4D97-AF65-F5344CB8AC3E}">
        <p14:creationId xmlns:p14="http://schemas.microsoft.com/office/powerpoint/2010/main" val="6303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dirty="0"/>
              <a:t>Что может быть семьи дороже?</a:t>
            </a:r>
            <a:br>
              <a:rPr lang="ru-RU" sz="3000" dirty="0"/>
            </a:br>
            <a:r>
              <a:rPr lang="ru-RU" sz="3000" dirty="0"/>
              <a:t>Теплом встречает отчий дом,</a:t>
            </a:r>
            <a:br>
              <a:rPr lang="ru-RU" sz="3000" dirty="0"/>
            </a:br>
            <a:r>
              <a:rPr lang="ru-RU" sz="3000" dirty="0"/>
              <a:t>Здесь ждут тебя всегда с любовью,</a:t>
            </a:r>
            <a:br>
              <a:rPr lang="ru-RU" sz="3000" dirty="0"/>
            </a:br>
            <a:r>
              <a:rPr lang="ru-RU" sz="3000" dirty="0"/>
              <a:t>И провожают в путь с добром!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Отец и мать, и дети дружно</a:t>
            </a:r>
            <a:br>
              <a:rPr lang="ru-RU" sz="3000" dirty="0"/>
            </a:br>
            <a:r>
              <a:rPr lang="ru-RU" sz="3000" dirty="0"/>
              <a:t>Сидят за праздничным столом,</a:t>
            </a:r>
            <a:br>
              <a:rPr lang="ru-RU" sz="3000" dirty="0"/>
            </a:br>
            <a:r>
              <a:rPr lang="ru-RU" sz="3000" dirty="0"/>
              <a:t>И вместе им совсем не скучно,</a:t>
            </a:r>
            <a:br>
              <a:rPr lang="ru-RU" sz="3000" dirty="0"/>
            </a:br>
            <a:r>
              <a:rPr lang="ru-RU" sz="3000" dirty="0"/>
              <a:t>А интересно впятером.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Малыш для старших как любимец,</a:t>
            </a:r>
            <a:br>
              <a:rPr lang="ru-RU" sz="3000" dirty="0"/>
            </a:br>
            <a:r>
              <a:rPr lang="ru-RU" sz="3000" dirty="0"/>
              <a:t>Родители - во всем мудрей,</a:t>
            </a:r>
            <a:br>
              <a:rPr lang="ru-RU" sz="3000" dirty="0"/>
            </a:br>
            <a:r>
              <a:rPr lang="ru-RU" sz="3000" dirty="0"/>
              <a:t>Любимый папа - друг, кормилец,</a:t>
            </a:r>
            <a:br>
              <a:rPr lang="ru-RU" sz="3000" dirty="0"/>
            </a:br>
            <a:r>
              <a:rPr lang="ru-RU" sz="3000" dirty="0"/>
              <a:t>А мама ближе всех, родней.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Любите! И цените счастье!</a:t>
            </a:r>
            <a:br>
              <a:rPr lang="ru-RU" sz="3000" dirty="0"/>
            </a:br>
            <a:r>
              <a:rPr lang="ru-RU" sz="3000" dirty="0"/>
              <a:t>Оно рождается в семье,</a:t>
            </a:r>
            <a:br>
              <a:rPr lang="ru-RU" sz="3000" dirty="0"/>
            </a:br>
            <a:r>
              <a:rPr lang="ru-RU" sz="3000" dirty="0"/>
              <a:t>Что может быть ее дороже</a:t>
            </a:r>
            <a:br>
              <a:rPr lang="ru-RU" sz="3000" dirty="0"/>
            </a:br>
            <a:r>
              <a:rPr lang="ru-RU" sz="3000" dirty="0"/>
              <a:t>На этой сказочной земле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3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42</TotalTime>
  <Words>120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Презентация PowerPoint</vt:lpstr>
      <vt:lpstr>«Урок семейных ценностей»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В названия известных произведений вставьте пропущенные слова, являющиеся названием членов семьи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2012-08-31T18:08:46Z</dcterms:created>
  <dcterms:modified xsi:type="dcterms:W3CDTF">2012-08-31T18:51:41Z</dcterms:modified>
</cp:coreProperties>
</file>