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89BA4-A2BC-412A-8BB8-CCDA96117401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84ECC-5A39-4D5A-8CDD-150691C941C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  <a:solidFill>
            <a:schemeClr val="bg1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Софья Васильевна Ковалевская – личность, достойная подражания!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ковалевская портре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412777"/>
            <a:ext cx="4104456" cy="525658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4000" dirty="0" smtClean="0"/>
              <a:t>«Я получила в наследство страсть к науке от предка, венгерского короля Матвея Корвина; любовь к математике, музыке и поэзии – от деда астронома Шуберта…от цыганки – прабабки – неуменье подчиняться принятым обычаям; остальное – от России»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chemeClr val="accent2">
                    <a:lumMod val="75000"/>
                  </a:schemeClr>
                </a:solidFill>
              </a:rPr>
              <a:t>ПОЛИБИНО</a:t>
            </a:r>
            <a:br>
              <a:rPr lang="ru-RU" sz="5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5400" dirty="0" smtClean="0">
                <a:solidFill>
                  <a:schemeClr val="accent2">
                    <a:lumMod val="75000"/>
                  </a:schemeClr>
                </a:solidFill>
              </a:rPr>
              <a:t>1858 – 1868г.г.</a:t>
            </a:r>
            <a:endParaRPr lang="ru-RU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полибино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05048" y="1844824"/>
            <a:ext cx="4366952" cy="3456384"/>
          </a:xfrm>
        </p:spPr>
      </p:pic>
      <p:pic>
        <p:nvPicPr>
          <p:cNvPr id="6" name="Содержимое 5" descr="полибино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844824"/>
            <a:ext cx="3886860" cy="345638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«Воспоминания детства»</a:t>
            </a:r>
            <a:br>
              <a:rPr lang="ru-RU" dirty="0" smtClean="0"/>
            </a:br>
            <a:r>
              <a:rPr lang="ru-RU" dirty="0" smtClean="0"/>
              <a:t>1890г.</a:t>
            </a:r>
            <a:endParaRPr lang="ru-RU" dirty="0"/>
          </a:p>
        </p:txBody>
      </p:sp>
      <p:pic>
        <p:nvPicPr>
          <p:cNvPr id="5" name="Содержимое 4" descr="книг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12775"/>
            <a:ext cx="3614802" cy="4712011"/>
          </a:xfrm>
        </p:spPr>
      </p:pic>
      <p:pic>
        <p:nvPicPr>
          <p:cNvPr id="6" name="Содержимое 5" descr="книги картинки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211961" y="1412776"/>
            <a:ext cx="4320480" cy="468052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Портрет Ковалевской С.В. в детстве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детство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37954" y="1628800"/>
            <a:ext cx="3168352" cy="4320480"/>
          </a:xfrm>
        </p:spPr>
      </p:pic>
      <p:pic>
        <p:nvPicPr>
          <p:cNvPr id="6" name="Содержимое 5" descr="портрет в детстве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76056" y="1323643"/>
            <a:ext cx="2853608" cy="455362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итоговый портре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9071" y="404664"/>
            <a:ext cx="4149154" cy="592736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62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Софья Васильевна Ковалевская – личность, достойная подражания!</vt:lpstr>
      <vt:lpstr>Слайд 2</vt:lpstr>
      <vt:lpstr>ПОЛИБИНО 1858 – 1868г.г.</vt:lpstr>
      <vt:lpstr>«Воспоминания детства» 1890г.</vt:lpstr>
      <vt:lpstr>Портрет Ковалевской С.В. в детстве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Софья Васильевна Ковалевская – личность, достойная подражания!</dc:title>
  <dc:creator>Ruslana</dc:creator>
  <cp:lastModifiedBy>Ruslana</cp:lastModifiedBy>
  <cp:revision>2</cp:revision>
  <dcterms:created xsi:type="dcterms:W3CDTF">2014-07-17T18:21:42Z</dcterms:created>
  <dcterms:modified xsi:type="dcterms:W3CDTF">2014-07-17T18:34:23Z</dcterms:modified>
</cp:coreProperties>
</file>