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4" r:id="rId2"/>
    <p:sldId id="265" r:id="rId3"/>
    <p:sldId id="277" r:id="rId4"/>
    <p:sldId id="283" r:id="rId5"/>
    <p:sldId id="276" r:id="rId6"/>
    <p:sldId id="275" r:id="rId7"/>
    <p:sldId id="274" r:id="rId8"/>
    <p:sldId id="273" r:id="rId9"/>
    <p:sldId id="291" r:id="rId10"/>
    <p:sldId id="293" r:id="rId11"/>
    <p:sldId id="270" r:id="rId12"/>
    <p:sldId id="271" r:id="rId13"/>
    <p:sldId id="280" r:id="rId14"/>
    <p:sldId id="282" r:id="rId15"/>
    <p:sldId id="281" r:id="rId16"/>
    <p:sldId id="285" r:id="rId17"/>
    <p:sldId id="290" r:id="rId18"/>
    <p:sldId id="297" r:id="rId19"/>
    <p:sldId id="288" r:id="rId20"/>
    <p:sldId id="294" r:id="rId21"/>
    <p:sldId id="296" r:id="rId22"/>
    <p:sldId id="26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FF3300"/>
    <a:srgbClr val="73A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9" autoAdjust="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FFE7FB0-72DD-46C9-A5B2-B5B1159D1026}" type="datetimeFigureOut">
              <a:rPr lang="ru-RU"/>
              <a:pPr>
                <a:defRPr/>
              </a:pPr>
              <a:t>20.07.2013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83EEC47-2742-4C63-BBA8-CA49E8417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951B3-5812-4F37-9B81-EECF005F1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D83A-2ECB-465D-BEC8-62D7C6D2D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10453-21BA-4EC7-B41E-38633DC0E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45CDE-4320-425A-86F2-33335A43B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7BB36-C521-4469-9F24-C700EFF97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B6080-06B0-405B-8E7B-1D66A6B1F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053D3-6D3F-4C96-BE8A-582066B47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0B036-9A69-427B-B642-F8866B0B4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AC4AA-F180-489F-AB2C-A8AE1F116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CDEAA-2013-4699-A0B3-CBD4798F7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86C2A-7190-4F3A-8760-1016CE701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C52994E-EE92-47A7-80BC-2615ED9E7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42;&#1086;&#1077;&#1085;&#1085;&#1099;&#1077;-&#1087;&#1077;&#1089;&#1085;&#1080;-&#1040;&#1093;&#1074;&#1086;&#1081;&#1085;&#1072;&#1095;&#1090;&#1086;-&#1090;&#1099;-&#1089;&#1076;&#1077;&#1083;&#1072;&#1083;&#1072;&#1087;&#1086;&#1076;&#1083;&#1072;&#1103;-(muzofon.com).mp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dsovet.s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7818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 40-летию присвоения школе №3 имени Героя Советского Союза  М.Ерохина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81200"/>
            <a:ext cx="6629400" cy="23622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Шагнувший в бессмертие…</a:t>
            </a:r>
          </a:p>
          <a:p>
            <a:pPr eaLnBrk="1" hangingPunct="1">
              <a:defRPr/>
            </a:pPr>
            <a:endParaRPr lang="ru-RU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Руководитель музея МБОУ СОШ №3 г.Новошахтинска  Щербакова Т.И.</a:t>
            </a:r>
          </a:p>
        </p:txBody>
      </p:sp>
      <p:pic>
        <p:nvPicPr>
          <p:cNvPr id="2052" name="Picture 6" descr="Рисунок1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0"/>
            <a:ext cx="339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Рисунок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971925"/>
            <a:ext cx="51816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Таня\Downloads\1302803368_sovetskie-voennoplennye-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1828800"/>
            <a:ext cx="7412038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53400" cy="1295400"/>
          </a:xfrm>
          <a:ln w="101600" cmpd="tri">
            <a:solidFill>
              <a:srgbClr val="FFCC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Уходили мальчики…</a:t>
            </a:r>
            <a:endParaRPr lang="ru-RU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828800"/>
          </a:xfrm>
          <a:ln w="101600" cmpd="tri">
            <a:solidFill>
              <a:srgbClr val="FFCC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Разведчик взвода</a:t>
            </a:r>
            <a:endParaRPr lang="ru-RU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39" name="Picture 4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4100" y="49530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ветвь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4343400" cy="23622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SzPct val="200000"/>
              <a:buFontTx/>
              <a:buNone/>
            </a:pPr>
            <a:r>
              <a:rPr lang="ru-RU" sz="2000" smtClean="0"/>
              <a:t>Михаил ушел на фронт разведчиком взвода пешей разведки 955-го стрелкового полка 309-й Пирятинской стрелковой дивизии 43-й армии. Сражался на Воронежском и 1-м Украинском фронтах. Принимал участие в Курской битве, в освобождении Левобережной Украины.</a:t>
            </a:r>
            <a:endParaRPr lang="ru-RU" sz="2000" smtClean="0">
              <a:solidFill>
                <a:schemeClr val="accent1"/>
              </a:solidFill>
            </a:endParaRPr>
          </a:p>
        </p:txBody>
      </p:sp>
      <p:pic>
        <p:nvPicPr>
          <p:cNvPr id="14342" name="Picture 6" descr="C:\Users\Таня\Desktop\фото с презентаций\Ерохин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3048000"/>
            <a:ext cx="437356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828800"/>
          </a:xfrm>
          <a:ln w="101600" cmpd="tri">
            <a:solidFill>
              <a:srgbClr val="FFCC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Письма домой</a:t>
            </a:r>
            <a:endParaRPr lang="ru-RU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3" name="Picture 4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4100" y="49530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ветвь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27432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SzPct val="200000"/>
              <a:buFontTx/>
              <a:buNone/>
            </a:pPr>
            <a:r>
              <a:rPr lang="ru-RU" sz="2000" smtClean="0"/>
              <a:t>В его  военных письмах домой такие строки:«..Соскучился я по дому, снится мне наша улица Грессовская и вы, дорогие папа и мама. Как там мои сестренки?». А в конце письма: « Я ни в чем не нуждаюсь. Воюю». </a:t>
            </a:r>
          </a:p>
        </p:txBody>
      </p:sp>
      <p:pic>
        <p:nvPicPr>
          <p:cNvPr id="15366" name="Picture 6" descr="C:\Users\1\Documents\DCIM\100JVCSO\PIC_02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4267200"/>
            <a:ext cx="47244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228600" y="38100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Ул.Грессовская. 2012г.</a:t>
            </a:r>
          </a:p>
        </p:txBody>
      </p:sp>
      <p:pic>
        <p:nvPicPr>
          <p:cNvPr id="15368" name="Picture 8" descr="C:\Users\1\Pictures\Camera\2012-09-17 11.47.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81600" y="4343400"/>
            <a:ext cx="37671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6324600" y="39624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Письмо Ерохина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828800"/>
          </a:xfrm>
          <a:ln w="101600" cmpd="tri">
            <a:solidFill>
              <a:srgbClr val="FFCC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1943 год. Ожесточенная битва за Днепр</a:t>
            </a:r>
            <a:r>
              <a:rPr lang="ru-RU" sz="2800" dirty="0" smtClean="0"/>
              <a:t>.</a:t>
            </a: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7" name="Picture 4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4100" y="49530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ветвь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2133600"/>
            <a:ext cx="5257800" cy="41910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SzPct val="200000"/>
              <a:buFontTx/>
              <a:buNone/>
            </a:pPr>
            <a:r>
              <a:rPr lang="ru-RU" sz="2400" smtClean="0"/>
              <a:t>Во время штурма солдаты получили задание: «В ночь с 21 на 22 сентября 1943года переправиться на правый берег Днепра, разведать ситуацию и фот взять противника в плен».Здесь М.Ерохин совершил подвиг. </a:t>
            </a:r>
          </a:p>
          <a:p>
            <a:pPr algn="ctr" eaLnBrk="1" hangingPunct="1">
              <a:lnSpc>
                <a:spcPct val="150000"/>
              </a:lnSpc>
              <a:buSzPct val="200000"/>
              <a:buFontTx/>
              <a:buNone/>
            </a:pPr>
            <a:endParaRPr lang="ru-RU" sz="2800" smtClean="0">
              <a:solidFill>
                <a:schemeClr val="accent1"/>
              </a:solidFill>
            </a:endParaRPr>
          </a:p>
          <a:p>
            <a:pPr algn="ctr" eaLnBrk="1" hangingPunct="1">
              <a:lnSpc>
                <a:spcPct val="150000"/>
              </a:lnSpc>
              <a:buSzPct val="200000"/>
              <a:buFontTx/>
              <a:buNone/>
            </a:pPr>
            <a:endParaRPr lang="ru-RU" sz="2800" smtClean="0">
              <a:solidFill>
                <a:schemeClr val="accent1"/>
              </a:solidFill>
            </a:endParaRPr>
          </a:p>
        </p:txBody>
      </p:sp>
      <p:pic>
        <p:nvPicPr>
          <p:cNvPr id="16390" name="Picture 6" descr="C:\Users\Таня\Downloads\cherkasy_den_pobed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26038" y="2209800"/>
            <a:ext cx="38084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828800"/>
          </a:xfrm>
          <a:ln w="101600" cmpd="tri">
            <a:solidFill>
              <a:srgbClr val="FFCC00"/>
            </a:solidFill>
          </a:ln>
        </p:spPr>
        <p:txBody>
          <a:bodyPr/>
          <a:lstStyle/>
          <a:p>
            <a:pPr eaLnBrk="1" hangingPunct="1">
              <a:defRPr/>
            </a:pP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411" name="Picture 4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4100" y="49530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ветвь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SzPct val="200000"/>
              <a:buFontTx/>
              <a:buNone/>
            </a:pPr>
            <a:endParaRPr lang="ru-RU" sz="2400" smtClean="0">
              <a:solidFill>
                <a:schemeClr val="accent1"/>
              </a:solidFill>
            </a:endParaRPr>
          </a:p>
        </p:txBody>
      </p:sp>
      <p:pic>
        <p:nvPicPr>
          <p:cNvPr id="17414" name="Рисунок 7" descr="C:\Users\Таня\Desktop\Мониторинг премии\нагр.лист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828800"/>
          </a:xfrm>
          <a:ln w="101600" cmpd="tri">
            <a:solidFill>
              <a:srgbClr val="FFCC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Памятник Герою</a:t>
            </a:r>
          </a:p>
        </p:txBody>
      </p:sp>
      <p:pic>
        <p:nvPicPr>
          <p:cNvPr id="18435" name="Picture 4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4100" y="49530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ветвь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4648200" cy="39925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SzPct val="200000"/>
              <a:buFontTx/>
              <a:buNone/>
            </a:pPr>
            <a:r>
              <a:rPr lang="ru-RU" sz="2000" smtClean="0"/>
              <a:t>    10 ноября1943 года, в бою за деревню Монастырек  Михаил  Григорьевич Ерохин был убит. Через многие годы красные следопыты установили, что Михаил похоронен в братской могиле поселка Ржищев Киевской области. </a:t>
            </a:r>
            <a:endParaRPr lang="ru-RU" sz="2400" smtClean="0">
              <a:solidFill>
                <a:schemeClr val="accent1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4838700" y="2552700"/>
            <a:ext cx="4495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5486400" y="22860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Сестра М.Ерохина Валентина у могилы брата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828800"/>
          </a:xfrm>
          <a:ln w="101600" cmpd="tri">
            <a:solidFill>
              <a:srgbClr val="FFCC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Герой Советского Союза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459" name="Picture 4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4100" y="49530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ветвь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382000" cy="24384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SzPct val="200000"/>
              <a:buFontTx/>
              <a:buNone/>
            </a:pPr>
            <a:r>
              <a:rPr lang="ru-RU" sz="2000" smtClean="0"/>
              <a:t>23 октября 1943 года М.Ерохину было присвоено  высокое звание Героя Советского Союза с вручением ордена Ленина и медали «Золотая Звезда» (посмертно). После войны в августе 1948 года родители Михаила  получили  Письмо и  Грамоту  Президиума  Верховного Совета СССР. </a:t>
            </a:r>
          </a:p>
        </p:txBody>
      </p:sp>
      <p:pic>
        <p:nvPicPr>
          <p:cNvPr id="19462" name="Picture 7" descr="C:\Users\Таня\Desktop\фото с презентаций\Ерохин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8" y="4267200"/>
            <a:ext cx="51101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4100" y="49530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ветвь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Users\Таня\Desktop\слайды для пр.о ерохине\4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9200" y="304800"/>
            <a:ext cx="6781800" cy="64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1\Desktop\1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228600"/>
            <a:ext cx="40386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40" name="Picture 4" descr="C:\Users\1\Desktop\2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228600"/>
            <a:ext cx="4419600" cy="3005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533400" y="4038600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Встреча с ветеранами поколения 21 века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4100" y="49530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ветвь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6"/>
          <p:cNvSpPr>
            <a:spLocks noChangeArrowheads="1"/>
          </p:cNvSpPr>
          <p:nvPr/>
        </p:nvSpPr>
        <p:spPr bwMode="auto">
          <a:xfrm>
            <a:off x="609600" y="3048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C00000"/>
                </a:solidFill>
              </a:rPr>
              <a:t>Его имя носит улица в поселке Западном</a:t>
            </a:r>
            <a:r>
              <a:rPr lang="ru-RU">
                <a:solidFill>
                  <a:srgbClr val="C00000"/>
                </a:solidFill>
              </a:rPr>
              <a:t>. </a:t>
            </a:r>
          </a:p>
        </p:txBody>
      </p:sp>
      <p:pic>
        <p:nvPicPr>
          <p:cNvPr id="22533" name="Picture 5" descr="C:\Users\1\Pictures\Camera\2012-09-16 19.26.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1828800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401763"/>
          </a:xfrm>
          <a:noFill/>
          <a:ln w="101600" cmpd="tri">
            <a:solidFill>
              <a:srgbClr val="FFCC00"/>
            </a:solidFill>
          </a:ln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C00000"/>
                </a:solidFill>
              </a:rPr>
              <a:t>Родина наша –колыбель героев</a:t>
            </a:r>
            <a:endParaRPr lang="ru-RU" sz="4000" b="1" smtClean="0">
              <a:solidFill>
                <a:srgbClr val="C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SzPct val="200000"/>
              <a:buFontTx/>
              <a:buBlip>
                <a:blip r:embed="rId2"/>
              </a:buBlip>
            </a:pPr>
            <a:r>
              <a:rPr lang="ru-RU" smtClean="0"/>
              <a:t>Тысячи соотечественников проявили личное мужество и стойкость, непреклонную волю к победе в бою и труде, неиссякаемую любовь к Родине.     </a:t>
            </a:r>
          </a:p>
        </p:txBody>
      </p:sp>
      <p:pic>
        <p:nvPicPr>
          <p:cNvPr id="4100" name="Picture 6" descr="Рисунок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34100" y="51689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ветвь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Таня\Desktop\5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8200" y="3781425"/>
            <a:ext cx="4300538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Users\1\Pictures\Camera\2012-09-18 10.39.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143000"/>
            <a:ext cx="7213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6"/>
          <p:cNvSpPr>
            <a:spLocks noChangeArrowheads="1"/>
          </p:cNvSpPr>
          <p:nvPr/>
        </p:nvSpPr>
        <p:spPr bwMode="auto">
          <a:xfrm>
            <a:off x="609600" y="30480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C00000"/>
                </a:solidFill>
              </a:rPr>
              <a:t>Скульптура И.Гилко «М.Ерохин»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Таня\Desktop\1340523876_solda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100" y="2233613"/>
            <a:ext cx="7897813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600200"/>
          </a:xfrm>
          <a:ln w="101600" cmpd="tri">
            <a:solidFill>
              <a:srgbClr val="FFCC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Поклонимся великим тем годам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828800"/>
          </a:xfrm>
          <a:ln w="101600" cmpd="tri">
            <a:solidFill>
              <a:srgbClr val="FFCC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Источники информации: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627" name="Picture 4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4100" y="49530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ветвь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SzPct val="200000"/>
              <a:buFontTx/>
              <a:buNone/>
              <a:defRPr/>
            </a:pPr>
            <a:r>
              <a:rPr lang="ru-RU" sz="2400" dirty="0" smtClean="0"/>
              <a:t>1. Грамота о присвоении М.Ерохину звания Героя Советского Союза.</a:t>
            </a:r>
          </a:p>
          <a:p>
            <a:pPr algn="ctr" eaLnBrk="1" hangingPunct="1">
              <a:lnSpc>
                <a:spcPct val="150000"/>
              </a:lnSpc>
              <a:buSzPct val="200000"/>
              <a:buFontTx/>
              <a:buNone/>
              <a:defRPr/>
            </a:pPr>
            <a:r>
              <a:rPr lang="ru-RU" sz="2400" dirty="0" smtClean="0"/>
              <a:t>2 .Очерк  А.Телеса о Ерохине.</a:t>
            </a:r>
          </a:p>
          <a:p>
            <a:pPr algn="ctr" eaLnBrk="1" hangingPunct="1">
              <a:lnSpc>
                <a:spcPct val="150000"/>
              </a:lnSpc>
              <a:buSzPct val="200000"/>
              <a:buFontTx/>
              <a:buNone/>
              <a:defRPr/>
            </a:pPr>
            <a:r>
              <a:rPr lang="ru-RU" sz="2400" dirty="0" smtClean="0"/>
              <a:t>3 .Газета «Знамя шахтера».</a:t>
            </a:r>
          </a:p>
          <a:p>
            <a:pPr algn="ctr" eaLnBrk="1" hangingPunct="1">
              <a:lnSpc>
                <a:spcPct val="150000"/>
              </a:lnSpc>
              <a:buSzPct val="200000"/>
              <a:buFontTx/>
              <a:buNone/>
              <a:defRPr/>
            </a:pPr>
            <a:r>
              <a:rPr lang="ru-RU" sz="2400" dirty="0" smtClean="0"/>
              <a:t>4. Документы Ерохина.</a:t>
            </a:r>
          </a:p>
          <a:p>
            <a:pPr algn="ctr" eaLnBrk="1" hangingPunct="1">
              <a:lnSpc>
                <a:spcPct val="150000"/>
              </a:lnSpc>
              <a:buSzPct val="200000"/>
              <a:buFontTx/>
              <a:buNone/>
              <a:defRPr/>
            </a:pPr>
            <a:r>
              <a:rPr lang="ru-RU" sz="2400" dirty="0" smtClean="0"/>
              <a:t>       5 .Сайт: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http://pedsovet.su/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828800"/>
          </a:xfrm>
          <a:ln w="101600" cmpd="tri">
            <a:solidFill>
              <a:srgbClr val="FFCC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Наши земляки- Герои Советского Союза</a:t>
            </a: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3" name="Picture 4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4100" y="49530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ветвь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ru-RU" sz="2400" smtClean="0"/>
              <a:t>С момента учреждения в 1934 году высшего звания Героя Советского Союза свыше 12000 Героев прославили нашу Родину. Из них 10 человек-</a:t>
            </a:r>
            <a:r>
              <a:rPr lang="ru-RU" sz="2400" b="1" smtClean="0"/>
              <a:t> жители Новошахтинска: </a:t>
            </a:r>
          </a:p>
          <a:p>
            <a:pPr eaLnBrk="1" hangingPunct="1"/>
            <a:r>
              <a:rPr lang="ru-RU" sz="2400" smtClean="0"/>
              <a:t> Ф.В. Прокофьев, В.Г. Карпенко,</a:t>
            </a:r>
          </a:p>
          <a:p>
            <a:pPr eaLnBrk="1" hangingPunct="1"/>
            <a:r>
              <a:rPr lang="ru-RU" sz="2400" smtClean="0"/>
              <a:t> И.Г. Вернигоренко, Л.Л. Стромкин, К.И. Коршунов, В.И. Смоляных, Н.Г. Кострюков, Г.Ф. Ивин</a:t>
            </a:r>
            <a:r>
              <a:rPr lang="ru-RU" sz="3600" smtClean="0"/>
              <a:t>,</a:t>
            </a:r>
          </a:p>
          <a:p>
            <a:pPr eaLnBrk="1" hangingPunct="1"/>
            <a:r>
              <a:rPr lang="ru-RU" sz="3600" smtClean="0"/>
              <a:t> </a:t>
            </a:r>
            <a:r>
              <a:rPr lang="ru-RU" sz="3600" i="1" smtClean="0">
                <a:solidFill>
                  <a:srgbClr val="C00000"/>
                </a:solidFill>
              </a:rPr>
              <a:t>М.Г.</a:t>
            </a:r>
            <a:r>
              <a:rPr lang="ru-RU" sz="3600" i="1" smtClean="0"/>
              <a:t> </a:t>
            </a:r>
            <a:r>
              <a:rPr lang="ru-RU" sz="3600" i="1" smtClean="0">
                <a:solidFill>
                  <a:srgbClr val="C00000"/>
                </a:solidFill>
              </a:rPr>
              <a:t>Ерохин</a:t>
            </a:r>
            <a:r>
              <a:rPr lang="ru-RU" sz="2400" smtClean="0"/>
              <a:t>, П.С. Дернов.</a:t>
            </a: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4100" y="49530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ветвь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91000"/>
            <a:ext cx="7772400" cy="2286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/>
              <a:t>    Память о Герое помнят школьники всех последующих поколений.</a:t>
            </a:r>
            <a:endParaRPr lang="ru-RU" sz="2800" dirty="0" smtClean="0">
              <a:solidFill>
                <a:schemeClr val="accent1"/>
              </a:solidFill>
            </a:endParaRPr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228600"/>
            <a:ext cx="419735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228600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4191000" y="3124200"/>
            <a:ext cx="525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Сестра М.Ерохина Анна с учениками школы</a:t>
            </a:r>
          </a:p>
        </p:txBody>
      </p:sp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228600" y="30480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Отец М.Ерохина Григорий Егорович на школьном празднике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828800"/>
          </a:xfrm>
          <a:ln w="101600" cmpd="tri">
            <a:solidFill>
              <a:srgbClr val="FFCC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МБОУ СОШ № 3 имени Героя Советского Союза Михаила Григорьевича Ерохина</a:t>
            </a:r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1" name="Picture 4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4100" y="49530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ветвь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eaLnBrk="1" hangingPunct="1"/>
            <a:r>
              <a:rPr lang="ru-RU" sz="2400" smtClean="0"/>
              <a:t> </a:t>
            </a:r>
            <a:r>
              <a:rPr lang="ru-RU" smtClean="0"/>
              <a:t>Это имя было присвоено в 1972 году.                                              </a:t>
            </a:r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</p:txBody>
      </p:sp>
      <p:pic>
        <p:nvPicPr>
          <p:cNvPr id="6150" name="Picture 6" descr="C:\Users\Таня\Desktop\фото с презентаций\Школ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3000" y="2743200"/>
            <a:ext cx="4419600" cy="3700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C:\Users\Таня\Pictures\Для презентации - благодатная земля\Террик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3200" y="152400"/>
            <a:ext cx="87884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752600"/>
          </a:xfrm>
          <a:ln w="101600" cmpd="tri">
            <a:solidFill>
              <a:srgbClr val="FFCC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Приезд на Несветай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SzPct val="200000"/>
              <a:buFontTx/>
              <a:buNone/>
            </a:pPr>
            <a:r>
              <a:rPr lang="ru-RU" sz="2000" smtClean="0"/>
              <a:t>12 декабря </a:t>
            </a:r>
            <a:r>
              <a:rPr lang="ru-RU" sz="2400" smtClean="0"/>
              <a:t>1923 года в казачьем хуторе Серебряный Морозовского района Ростовской области в семье Ерохиных Григория Егоровича и Евдокии Егоровны родился первенец, названный Михаилом. В 1934 году семья переехала на Несветай (ныне город Новошахтинск), спасаясь от ссылки в Сибирь. Отец устроился работать на строящуюся шахту «Западная-Капитальная».</a:t>
            </a:r>
            <a:endParaRPr lang="ru-RU" sz="24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828800"/>
          </a:xfrm>
          <a:ln w="101600" cmpd="tri">
            <a:solidFill>
              <a:srgbClr val="FFCC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Детские годы Героя</a:t>
            </a:r>
            <a:endParaRPr lang="ru-RU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19" name="Picture 4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4100" y="49530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ветвь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19812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SzPct val="200000"/>
              <a:buFontTx/>
              <a:buNone/>
            </a:pPr>
            <a:r>
              <a:rPr lang="ru-RU" sz="2000" smtClean="0"/>
              <a:t>Михаил поступил в школу №11,а затем в №3, которую закончил в 1941 году. Он помогал родителям воспитывать четырех младших сестер, работал на полях пригородного совхоза, был смелым, добрым, отзывчивым мальчишкой .</a:t>
            </a:r>
          </a:p>
        </p:txBody>
      </p:sp>
      <p:pic>
        <p:nvPicPr>
          <p:cNvPr id="9222" name="Picture 6" descr="C:\Users\1\Pictures\Camera\2012-09-17 11.47.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71800" y="43434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828800"/>
          </a:xfrm>
          <a:ln w="101600" cmpd="tri">
            <a:solidFill>
              <a:srgbClr val="FFCC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Летите, голуби, летите..</a:t>
            </a:r>
            <a:endParaRPr lang="ru-RU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2133600"/>
            <a:ext cx="8915400" cy="25146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SzPct val="200000"/>
              <a:buFontTx/>
              <a:buNone/>
            </a:pPr>
            <a:r>
              <a:rPr lang="ru-RU" sz="2000" smtClean="0"/>
              <a:t>   Рос как все сверстники: играл в футбол, ходил на рыбалку, озорничал. У него было много друзей, один из них Степан Федорович Танский, проживающий в пос.Западном. Их самым главным увлечением были голуби, которыми по сей день занимается Степан Федорович в память о друге.</a:t>
            </a:r>
          </a:p>
        </p:txBody>
      </p:sp>
      <p:pic>
        <p:nvPicPr>
          <p:cNvPr id="10244" name="Picture 7" descr="C:\Users\1\Documents\DCIM\100JVCSO\PIC_02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4600" y="4495800"/>
            <a:ext cx="3962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447800"/>
          </a:xfrm>
          <a:ln w="101600" cmpd="tri">
            <a:solidFill>
              <a:srgbClr val="FFCC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вас нигде преграды нет..</a:t>
            </a:r>
            <a:endParaRPr lang="ru-RU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267" name="Picture 4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4100" y="49530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ветвь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229600" cy="17526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SzPct val="200000"/>
              <a:buFontTx/>
              <a:buNone/>
            </a:pPr>
            <a:r>
              <a:rPr lang="ru-RU" sz="2000" smtClean="0"/>
              <a:t>Свободолюбивый нрав этих птиц всегда привлекал внимание Михаила  и его друга, впоследствии участника войны .Им нравились голуби, легко парящие в воздухе.</a:t>
            </a:r>
          </a:p>
          <a:p>
            <a:pPr algn="ctr" eaLnBrk="1" hangingPunct="1">
              <a:lnSpc>
                <a:spcPct val="150000"/>
              </a:lnSpc>
              <a:buSzPct val="200000"/>
              <a:buFontTx/>
              <a:buNone/>
            </a:pPr>
            <a:r>
              <a:rPr lang="ru-RU" sz="2400" smtClean="0"/>
              <a:t>фото</a:t>
            </a:r>
          </a:p>
        </p:txBody>
      </p:sp>
      <p:pic>
        <p:nvPicPr>
          <p:cNvPr id="11270" name="Picture 6" descr="C:\Users\Таня\Desktop\фото с презентаций\Танский.jpg"/>
          <p:cNvPicPr>
            <a:picLocks noChangeAspect="1" noChangeArrowheads="1"/>
          </p:cNvPicPr>
          <p:nvPr/>
        </p:nvPicPr>
        <p:blipFill>
          <a:blip r:embed="rId4" cstate="email"/>
          <a:srcRect l="8662" t="12405" r="13525" b="9583"/>
          <a:stretch>
            <a:fillRect/>
          </a:stretch>
        </p:blipFill>
        <p:spPr bwMode="auto">
          <a:xfrm>
            <a:off x="228600" y="3810000"/>
            <a:ext cx="2209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C:\Users\1\Documents\DCIM\100JVCSO\PIC_029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0" y="3810000"/>
            <a:ext cx="51133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304800" y="6248400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С.Ф. Танский          и         его голуби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Words>608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К 40-летию присвоения школе №3 имени Героя Советского Союза  М.Ерохина </vt:lpstr>
      <vt:lpstr>Родина наша –колыбель героев</vt:lpstr>
      <vt:lpstr>Наши земляки- Герои Советского Союза</vt:lpstr>
      <vt:lpstr>Слайд 4</vt:lpstr>
      <vt:lpstr>МБОУ СОШ № 3 имени Героя Советского Союза Михаила Григорьевича Ерохина</vt:lpstr>
      <vt:lpstr>Приезд на Несветай</vt:lpstr>
      <vt:lpstr>Детские годы Героя</vt:lpstr>
      <vt:lpstr>Летите, голуби, летите..</vt:lpstr>
      <vt:lpstr>Для вас нигде преграды нет..</vt:lpstr>
      <vt:lpstr>Уходили мальчики…</vt:lpstr>
      <vt:lpstr>Разведчик взвода</vt:lpstr>
      <vt:lpstr>Письма домой</vt:lpstr>
      <vt:lpstr>1943 год. Ожесточенная битва за Днепр.</vt:lpstr>
      <vt:lpstr>Слайд 14</vt:lpstr>
      <vt:lpstr>Памятник Герою</vt:lpstr>
      <vt:lpstr>Герой Советского Союза</vt:lpstr>
      <vt:lpstr>Слайд 17</vt:lpstr>
      <vt:lpstr>Слайд 18</vt:lpstr>
      <vt:lpstr>Слайд 19</vt:lpstr>
      <vt:lpstr>Слайд 20</vt:lpstr>
      <vt:lpstr>Поклонимся великим тем годам</vt:lpstr>
      <vt:lpstr> Источники информации: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Таня</dc:creator>
  <cp:lastModifiedBy>Илья</cp:lastModifiedBy>
  <cp:revision>76</cp:revision>
  <cp:lastPrinted>1601-01-01T00:00:00Z</cp:lastPrinted>
  <dcterms:created xsi:type="dcterms:W3CDTF">1601-01-01T00:00:00Z</dcterms:created>
  <dcterms:modified xsi:type="dcterms:W3CDTF">2013-07-20T18:38:21Z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