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62" r:id="rId2"/>
    <p:sldId id="267" r:id="rId3"/>
    <p:sldId id="263" r:id="rId4"/>
    <p:sldId id="258" r:id="rId5"/>
    <p:sldId id="259" r:id="rId6"/>
    <p:sldId id="264" r:id="rId7"/>
    <p:sldId id="261" r:id="rId8"/>
    <p:sldId id="260" r:id="rId9"/>
    <p:sldId id="266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1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3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6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756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9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44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70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59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3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3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0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17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7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3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3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F48431-4E6C-4C92-ABBD-C6CD155D830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D499D88-14C6-425E-B03E-16FD5A6C4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7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  <p:sldLayoutId id="21474839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1569003"/>
            <a:ext cx="10364451" cy="1596177"/>
          </a:xfrm>
        </p:spPr>
        <p:txBody>
          <a:bodyPr/>
          <a:lstStyle/>
          <a:p>
            <a:r>
              <a:rPr lang="ru-RU" sz="8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ЛОЖЬ или правда?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2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053884"/>
          </a:xfrm>
        </p:spPr>
        <p:txBody>
          <a:bodyPr/>
          <a:lstStyle/>
          <a:p>
            <a:r>
              <a:rPr lang="ru-RU" dirty="0" smtClean="0"/>
              <a:t>Каждый выбирает для себя…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402" y="1053885"/>
            <a:ext cx="6332608" cy="5006025"/>
          </a:xfrm>
        </p:spPr>
      </p:pic>
    </p:spTree>
    <p:extLst>
      <p:ext uri="{BB962C8B-B14F-4D97-AF65-F5344CB8AC3E}">
        <p14:creationId xmlns:p14="http://schemas.microsoft.com/office/powerpoint/2010/main" val="255928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После этого классного часа я …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9755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2955" y="123987"/>
            <a:ext cx="11391255" cy="65247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характерные </a:t>
            </a:r>
            <a:r>
              <a:rPr lang="ru-RU" sz="2600" b="1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признания добровольцев (взято из различных форумов в Рунете</a:t>
            </a:r>
            <a:r>
              <a:rPr lang="ru-RU" sz="2600" b="1" dirty="0" smtClean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)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«Сама вру часто и даже знаю, где и когда провралась. Когда мне задают какой-нибудь вопрос, на который я не хочу отвечать, я почему-то не могу ответить вопросом «А зачем тебе это нужно знать?» и начинаю врать, врать, врать… Когда я искренна, никто не верит мне, а вру – так все слушают с раскрытыми ртами…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Почему-то никто даже не пытается поймать на вранье другого. Когда мне врут не очень значимые для меня люди, я отношусь к этому спокойно, а когда – женщины, вообще как к должному. Обычно я вру про мою личную жизнь, чаще всего когда не хочу выставить себя в дурацком положении. Или когда некоторым не следует знать некоторые вещи.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Иногда не хочу врать, но я так не доверяю людям…».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Ответ: «Вы будете смеяться… Лично я практически не вру… вообще… В тех редких случаях только, когда ложь необходима, как «святая»… И когда мне врут– самое страшное оскорбление… (Лучше правду – по любому…). … Человек, который врет, думает, что он самый умный…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Мне с детства внушили, что врать ОЧЕНЬ плохо (просто смертный грех!). И я всегда говорила правду, даже во вред себе. Необходимость соврать создавала в душе такой дискомфорт, что я предпочитала сказать все, как есть.»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Чужое вранье я чувствую каким–то шестым чувством. Но ничего не говорю врущему. Если врет, значит есть причины, значит ему так надо. Зачем выяснять отношения?»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Еще один участник дискуссий о лживости: «А я и не умею – все на лбу написано, выглядишь по-дурацки, лучше не напрягаться. Врут обычно там, где не надеются на понимание</a:t>
            </a:r>
            <a:r>
              <a:rPr lang="ru-RU" sz="3600" dirty="0" smtClean="0">
                <a:solidFill>
                  <a:schemeClr val="tx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.»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803" y="0"/>
            <a:ext cx="4030184" cy="1596177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55364"/>
            <a:ext cx="4696612" cy="486646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Фальшь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Вранье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Клевета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Обман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неправда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Криводушие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10386" y="341788"/>
            <a:ext cx="6096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Фальсификация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враки 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Сочинительство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брехня</a:t>
            </a: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Кривда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фальшивка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44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Утка…</a:t>
            </a:r>
            <a:endParaRPr lang="ru-RU" sz="4400" cap="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08936" y="132569"/>
            <a:ext cx="39830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cap="all" dirty="0" smtClean="0">
                <a:solidFill>
                  <a:srgbClr val="FF0000"/>
                </a:solidFill>
                <a:cs typeface="Aharoni" panose="02010803020104030203" pitchFamily="2" charset="-79"/>
              </a:rPr>
              <a:t>ПРАВДАИСТИНА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5803" y="0"/>
            <a:ext cx="4030184" cy="1596177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ЛОЖЬ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54657" y="1409841"/>
            <a:ext cx="3554279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Фальшь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Вранье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Клевета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Обман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неправда 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Криводушие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endParaRPr lang="ru-RU" sz="32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462" y="1409841"/>
            <a:ext cx="6096000" cy="4228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Фальсификация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враки 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Сочинительство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брехня</a:t>
            </a: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Кривда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фальшивка</a:t>
            </a:r>
          </a:p>
          <a:p>
            <a:pPr marL="228600" lvl="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2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Утка…</a:t>
            </a:r>
            <a:endParaRPr lang="ru-RU" sz="3200" cap="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9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94848"/>
            <a:ext cx="5099568" cy="5114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Явная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Бессовестная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Бесстыдная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Возмутительная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Наглая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65803" y="0"/>
            <a:ext cx="4030184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b="1" smtClean="0">
                <a:solidFill>
                  <a:srgbClr val="FF0000"/>
                </a:solidFill>
                <a:cs typeface="Aharoni" panose="02010803020104030203" pitchFamily="2" charset="-79"/>
              </a:rPr>
              <a:t>ЛОЖЬ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61313" y="1500115"/>
            <a:ext cx="5517399" cy="4722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Постыдная</a:t>
            </a:r>
          </a:p>
          <a:p>
            <a:pPr marL="571500" lvl="0" indent="-5715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Провокационная</a:t>
            </a:r>
          </a:p>
          <a:p>
            <a:pPr marL="571500" lvl="0" indent="-5715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Сфабрикованная</a:t>
            </a:r>
          </a:p>
          <a:p>
            <a:pPr marL="571500" lvl="0" indent="-5715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Спасительная</a:t>
            </a:r>
          </a:p>
          <a:p>
            <a:pPr marL="571500" lvl="0" indent="-5715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600" cap="all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святая</a:t>
            </a:r>
          </a:p>
          <a:p>
            <a:pPr lvl="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endParaRPr lang="ru-RU" sz="3600" cap="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2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67593" y="136368"/>
            <a:ext cx="3983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cap="all" dirty="0" smtClean="0">
                <a:solidFill>
                  <a:srgbClr val="FF0000"/>
                </a:solidFill>
                <a:cs typeface="Aharoni" panose="02010803020104030203" pitchFamily="2" charset="-79"/>
              </a:rPr>
              <a:t>ПРАВДА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5803" y="0"/>
            <a:ext cx="4030184" cy="1596177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ЛОЖЬ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67593" y="1481238"/>
            <a:ext cx="3554279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горькая</a:t>
            </a:r>
            <a:endParaRPr lang="ru-RU" sz="36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Тяжелая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ясная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Честная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Скрытая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Во вред</a:t>
            </a:r>
            <a:endParaRPr lang="ru-RU" sz="36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endParaRPr lang="ru-RU" sz="32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1635" y="1478272"/>
            <a:ext cx="3859077" cy="4620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сладкая</a:t>
            </a:r>
            <a:endParaRPr lang="ru-RU" sz="36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лёгкая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Явная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Наглая</a:t>
            </a:r>
            <a:endParaRPr lang="ru-RU" sz="36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Очевидная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sz="3600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Во благо</a:t>
            </a:r>
          </a:p>
          <a:p>
            <a:pPr marL="228600" indent="-228600" algn="just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ü"/>
            </a:pPr>
            <a:endParaRPr lang="ru-RU" sz="3200" cap="all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67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715" y="1364570"/>
            <a:ext cx="11084569" cy="1936569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ПОЧЕМУ ЛЮДИ ЛГУТ?</a:t>
            </a:r>
            <a:endParaRPr lang="ru-RU" sz="8000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98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480" y="210026"/>
            <a:ext cx="7175718" cy="5663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Два подхода ко лжи во спасение</a:t>
            </a:r>
            <a:endParaRPr lang="ru-RU" sz="3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Николай </a:t>
            </a:r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Бердяев</a:t>
            </a:r>
            <a:r>
              <a:rPr lang="ru-RU" sz="3200" dirty="0" smtClean="0">
                <a:solidFill>
                  <a:srgbClr val="2C2222"/>
                </a:solidFill>
                <a:latin typeface="Verdan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ru-RU" sz="3200" i="1" dirty="0">
                <a:solidFill>
                  <a:srgbClr val="2C2222"/>
                </a:solidFill>
                <a:latin typeface="Verdan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«Есть тип лжи из сострадания, который может быть спасением жизни другого человека. Правдивость не означает формализма и педантизма. Нравственный акт человека всегда творчески-индивидуальный и совершается для конкретного случая жизни, единичного и </a:t>
            </a:r>
            <a:r>
              <a:rPr lang="ru-RU" sz="3200" i="1" dirty="0" smtClean="0">
                <a:solidFill>
                  <a:srgbClr val="2C2222"/>
                </a:solidFill>
                <a:latin typeface="Verdan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неповторимого»…</a:t>
            </a:r>
            <a:endParaRPr lang="ru-RU" sz="3200" i="1" dirty="0"/>
          </a:p>
        </p:txBody>
      </p:sp>
      <p:pic>
        <p:nvPicPr>
          <p:cNvPr id="5" name="Рисунок 4" descr="http://www.openlesson.ru/wp-content/gallery/samouchitel/109906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198" y="0"/>
            <a:ext cx="4664987" cy="6587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08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479" y="210026"/>
            <a:ext cx="7578673" cy="6555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Два подхода ко лжи во </a:t>
            </a:r>
            <a:r>
              <a:rPr lang="ru-RU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спасение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Имманул</a:t>
            </a:r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 Кант: </a:t>
            </a:r>
            <a:r>
              <a:rPr lang="ru-RU" sz="2800" b="1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«</a:t>
            </a:r>
            <a:r>
              <a:rPr lang="ru-RU" sz="2800" i="1" dirty="0" smtClean="0">
                <a:solidFill>
                  <a:srgbClr val="2C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Допустима ли ложь во спасение? Нет! Нельзя помыслить себе решительно ни одного случая, когда была бы оправдана ложь. В противном случае люди любое обстоятельство станут расценивать как то именно, при котором позволительна ложь во спасение. Необходимо сформировать основу характера — правдивость. Она и фундамент, и важнейшее содержание характера. Лживый человек — совершенно бесхарактерен, если у него и есть что-либо хорошее, то оно проистекает только из его темперамента</a:t>
            </a:r>
            <a:r>
              <a:rPr lang="ru-RU" sz="2800" b="1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»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 descr="http://www.openlesson.ru/wp-content/gallery/samouchitel/kan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641" y="0"/>
            <a:ext cx="399565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02185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175</TotalTime>
  <Words>537</Words>
  <Application>Microsoft Office PowerPoint</Application>
  <PresentationFormat>Широкоэкранный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Aharoni</vt:lpstr>
      <vt:lpstr>Arial</vt:lpstr>
      <vt:lpstr>Calibri</vt:lpstr>
      <vt:lpstr>Comic Sans MS</vt:lpstr>
      <vt:lpstr>Tahoma</vt:lpstr>
      <vt:lpstr>Times New Roman</vt:lpstr>
      <vt:lpstr>Tw Cen MT</vt:lpstr>
      <vt:lpstr>Verdana</vt:lpstr>
      <vt:lpstr>Wingdings</vt:lpstr>
      <vt:lpstr>Капля</vt:lpstr>
      <vt:lpstr>ЛОЖЬ или правда?</vt:lpstr>
      <vt:lpstr>Презентация PowerPoint</vt:lpstr>
      <vt:lpstr>ЛОЖЬ</vt:lpstr>
      <vt:lpstr>ЛОЖЬ</vt:lpstr>
      <vt:lpstr>Презентация PowerPoint</vt:lpstr>
      <vt:lpstr>ЛОЖЬ</vt:lpstr>
      <vt:lpstr>ПОЧЕМУ ЛЮДИ ЛГУТ?</vt:lpstr>
      <vt:lpstr>Презентация PowerPoint</vt:lpstr>
      <vt:lpstr>Презентация PowerPoint</vt:lpstr>
      <vt:lpstr>Каждый выбирает для себя…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ЛЮДИ ЛГУТ?</dc:title>
  <dc:creator>1</dc:creator>
  <cp:lastModifiedBy>1</cp:lastModifiedBy>
  <cp:revision>14</cp:revision>
  <dcterms:created xsi:type="dcterms:W3CDTF">2014-12-18T16:15:28Z</dcterms:created>
  <dcterms:modified xsi:type="dcterms:W3CDTF">2014-12-18T19:18:26Z</dcterms:modified>
</cp:coreProperties>
</file>