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7" r:id="rId10"/>
    <p:sldId id="268" r:id="rId11"/>
    <p:sldId id="270" r:id="rId12"/>
    <p:sldId id="269" r:id="rId13"/>
    <p:sldId id="266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6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9BA8C-F83E-4A5A-ABB2-3C9BDEF5EC87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8B67-6E45-45B2-8EA3-E259930C04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9BA8C-F83E-4A5A-ABB2-3C9BDEF5EC87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8B67-6E45-45B2-8EA3-E259930C04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9BA8C-F83E-4A5A-ABB2-3C9BDEF5EC87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8B67-6E45-45B2-8EA3-E259930C04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9BA8C-F83E-4A5A-ABB2-3C9BDEF5EC87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8B67-6E45-45B2-8EA3-E259930C04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9BA8C-F83E-4A5A-ABB2-3C9BDEF5EC87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8B67-6E45-45B2-8EA3-E259930C04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9BA8C-F83E-4A5A-ABB2-3C9BDEF5EC87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8B67-6E45-45B2-8EA3-E259930C04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9BA8C-F83E-4A5A-ABB2-3C9BDEF5EC87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8B67-6E45-45B2-8EA3-E259930C04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9BA8C-F83E-4A5A-ABB2-3C9BDEF5EC87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8B67-6E45-45B2-8EA3-E259930C04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9BA8C-F83E-4A5A-ABB2-3C9BDEF5EC87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8B67-6E45-45B2-8EA3-E259930C04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9BA8C-F83E-4A5A-ABB2-3C9BDEF5EC87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8B67-6E45-45B2-8EA3-E259930C04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9BA8C-F83E-4A5A-ABB2-3C9BDEF5EC87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8B67-6E45-45B2-8EA3-E259930C04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9BA8C-F83E-4A5A-ABB2-3C9BDEF5EC87}" type="datetimeFigureOut">
              <a:rPr lang="ru-RU" smtClean="0"/>
              <a:t>17.09.2013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C8B67-6E45-45B2-8EA3-E259930C04A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Карамзин Н.М.</a:t>
            </a:r>
            <a:endParaRPr lang="ru-RU" dirty="0"/>
          </a:p>
        </p:txBody>
      </p:sp>
      <p:pic>
        <p:nvPicPr>
          <p:cNvPr id="3" name="Рисунок 2" descr="1karamz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1357298"/>
            <a:ext cx="3643338" cy="51435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-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714356"/>
            <a:ext cx="7572428" cy="53578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8493_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642918"/>
            <a:ext cx="7786742" cy="550072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86764_orig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0646"/>
            <a:ext cx="9144000" cy="589670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Боярыни 17 века</a:t>
            </a:r>
            <a:endParaRPr lang="ru-RU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 descr="0_651c9_b26e4e49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1357298"/>
            <a:ext cx="3987652" cy="528638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2356948_75021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214290"/>
            <a:ext cx="4643470" cy="635798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6204916_85af463f450d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670" y="0"/>
            <a:ext cx="528066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6204917_large_4686e0ff1d9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605" y="0"/>
            <a:ext cx="473879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42975"/>
            <a:ext cx="7620000" cy="4972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8662" y="357166"/>
            <a:ext cx="721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Картины Москвы 17 века</a:t>
            </a:r>
            <a:endParaRPr lang="ru-RU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357298"/>
            <a:ext cx="7572428" cy="48577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786" y="500042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Работы Маковского и Васнецова</a:t>
            </a:r>
            <a:endParaRPr lang="ru-RU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145cf57c19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500043"/>
            <a:ext cx="8501122" cy="57150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8033744_1271786133_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824" y="0"/>
            <a:ext cx="611235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y-hod-boyary-ni-boyary-nya-knyaginya-19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642918"/>
            <a:ext cx="8429684" cy="509113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tta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642918"/>
            <a:ext cx="7429552" cy="469108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Царь Алексей Михайлович «Тишайший»</a:t>
            </a:r>
            <a:endParaRPr lang="ru-RU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 descr="tsar-aleksey-mihaylovi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1428736"/>
            <a:ext cx="3429000" cy="4762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7cf2f_9bbf2704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7240"/>
            <a:ext cx="9144000" cy="53035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21</Words>
  <Application>Microsoft Office PowerPoint</Application>
  <PresentationFormat>Экран (4:3)</PresentationFormat>
  <Paragraphs>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Карамзин Н.М.</vt:lpstr>
      <vt:lpstr>Слайд 2</vt:lpstr>
      <vt:lpstr>Слайд 3</vt:lpstr>
      <vt:lpstr>Слайд 4</vt:lpstr>
      <vt:lpstr>Слайд 5</vt:lpstr>
      <vt:lpstr>Слайд 6</vt:lpstr>
      <vt:lpstr>Слайд 7</vt:lpstr>
      <vt:lpstr>Царь Алексей Михайлович «Тишайший»</vt:lpstr>
      <vt:lpstr>Слайд 9</vt:lpstr>
      <vt:lpstr>Слайд 10</vt:lpstr>
      <vt:lpstr>Слайд 11</vt:lpstr>
      <vt:lpstr>Слайд 12</vt:lpstr>
      <vt:lpstr>Боярыни 17 века</vt:lpstr>
      <vt:lpstr>Слайд 14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4</cp:revision>
  <dcterms:created xsi:type="dcterms:W3CDTF">2013-09-17T19:21:58Z</dcterms:created>
  <dcterms:modified xsi:type="dcterms:W3CDTF">2013-09-17T19:50:26Z</dcterms:modified>
</cp:coreProperties>
</file>