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7" r:id="rId4"/>
    <p:sldId id="270" r:id="rId5"/>
    <p:sldId id="276" r:id="rId6"/>
    <p:sldId id="271" r:id="rId7"/>
    <p:sldId id="259" r:id="rId8"/>
    <p:sldId id="264" r:id="rId9"/>
    <p:sldId id="277" r:id="rId10"/>
    <p:sldId id="263" r:id="rId11"/>
    <p:sldId id="266" r:id="rId12"/>
    <p:sldId id="267" r:id="rId13"/>
    <p:sldId id="274" r:id="rId14"/>
    <p:sldId id="275" r:id="rId15"/>
    <p:sldId id="261" r:id="rId16"/>
    <p:sldId id="273" r:id="rId17"/>
    <p:sldId id="272" r:id="rId18"/>
    <p:sldId id="265" r:id="rId19"/>
    <p:sldId id="268" r:id="rId20"/>
    <p:sldId id="258" r:id="rId21"/>
    <p:sldId id="279" r:id="rId22"/>
    <p:sldId id="260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58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1%81%D0%B5%D0%BC%D0%B8%D1%80%D0%B0%D0%B4%D1%81%D0%BA%D0%B8%D0%B9%20%D0%B0%D0%BB%D0%B5%D0%BA%D1%81%D0%B0%D0%BD%D0%B4%D1%80%20%D0%B0%D0%BD%D1%82%D0%BE%D0%BD%D0%BE%D0%B2%D0%B8%D1%87&amp;pos=1&amp;rpt=simage&amp;lr=65&amp;noreask=1&amp;source=wiz&amp;uinfo=sw-1079-sh-520-fw-854-fh-448-pd-1&amp;img_url=http://img0.liveinternet.ru/images/attach/c/2/67/429/67429473_Semiradskij_A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1%D1%80%D0%B0%D1%82%D1%8C%D1%8F%20%D1%88%D1%83%D0%BC%D0%BE%D0%B2%D1%8B&amp;noreask=1&amp;img_url=http://www.tuvaonline.ru/uploads/posts/2013-04/thumbs/1366855011_shumovy.jpg&amp;pos=8&amp;rpt=simage&amp;lr=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8027169" cy="58326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ГБОУ оставшихся без попечения родителей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Республиканская  РТ школа-интернат для детей сирот и детей,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научно-практическая конференция школьников «Отечество»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Тема работы: Великая Отечественная война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Работу выполнила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Соян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Айслана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Мергеновна</a:t>
            </a:r>
            <a:endParaRPr lang="ru-RU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ученица 9 «б» класса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 Руководитель работы: 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</a:rPr>
              <a:t>Монгул-оол</a:t>
            </a:r>
            <a:r>
              <a:rPr lang="ru-RU" sz="2600" dirty="0" smtClean="0">
                <a:solidFill>
                  <a:schemeClr val="tx1"/>
                </a:solidFill>
              </a:rPr>
              <a:t>  Светлана 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</a:rPr>
              <a:t>Сарыгларовна</a:t>
            </a:r>
            <a:r>
              <a:rPr lang="ru-RU" sz="2600" dirty="0" smtClean="0">
                <a:solidFill>
                  <a:schemeClr val="tx1"/>
                </a:solidFill>
              </a:rPr>
              <a:t> – воспитатель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600" dirty="0" smtClean="0"/>
              <a:t> 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Россия Республика Тыва г. Кызыл 2013 г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27504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Михаил </a:t>
            </a:r>
            <a:r>
              <a:rPr lang="ru-RU" sz="3200" b="1" dirty="0" err="1" smtClean="0"/>
              <a:t>Артемьевич</a:t>
            </a:r>
            <a:r>
              <a:rPr lang="ru-RU" sz="3200" b="1" dirty="0" smtClean="0"/>
              <a:t> БУХТУЕВ</a:t>
            </a:r>
            <a:endParaRPr lang="ru-RU" sz="3200" b="1" dirty="0"/>
          </a:p>
        </p:txBody>
      </p:sp>
      <p:pic>
        <p:nvPicPr>
          <p:cNvPr id="7170" name="Picture 2" descr="C:\Users\1\Pictures\Фото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5452"/>
          <a:stretch>
            <a:fillRect/>
          </a:stretch>
        </p:blipFill>
        <p:spPr bwMode="auto">
          <a:xfrm rot="5400000">
            <a:off x="-176796" y="832980"/>
            <a:ext cx="29448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692697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Михаил </a:t>
            </a:r>
            <a:r>
              <a:rPr lang="ru-RU" sz="2400" dirty="0" err="1" smtClean="0"/>
              <a:t>Бухтуев</a:t>
            </a:r>
            <a:r>
              <a:rPr lang="ru-RU" sz="2400" dirty="0" smtClean="0"/>
              <a:t> родился 23 ноября 1925 г. в п. </a:t>
            </a:r>
            <a:r>
              <a:rPr lang="ru-RU" sz="2400" dirty="0" err="1" smtClean="0"/>
              <a:t>Карагаш</a:t>
            </a:r>
            <a:r>
              <a:rPr lang="ru-RU" sz="2400" dirty="0" smtClean="0"/>
              <a:t> </a:t>
            </a:r>
            <a:r>
              <a:rPr lang="ru-RU" sz="2400" dirty="0" err="1" smtClean="0"/>
              <a:t>Тоджинского</a:t>
            </a:r>
            <a:r>
              <a:rPr lang="ru-RU" sz="2400" dirty="0" smtClean="0"/>
              <a:t> района, республики Тува Михаил </a:t>
            </a:r>
            <a:r>
              <a:rPr lang="ru-RU" sz="2400" dirty="0" err="1" smtClean="0"/>
              <a:t>Бухтуев</a:t>
            </a:r>
            <a:r>
              <a:rPr lang="ru-RU" sz="2400" dirty="0" smtClean="0"/>
              <a:t> уходит в армию в 1943 году. Оканчивает школу по подготовке танкистов в Челябинской области. Присвоено звание сержанта. Указом Президиума Верховного Совета СССР от 22 августа 1944 года за образцовое выполнение боевых заданий командования на фронте борьбы с немецко-фашистскими захватчиками и проявленные при этом отвагу и геройство, гвардии сержанту Михаилу </a:t>
            </a:r>
            <a:r>
              <a:rPr lang="ru-RU" sz="2400" dirty="0" err="1" smtClean="0"/>
              <a:t>Артемьевичу</a:t>
            </a:r>
            <a:r>
              <a:rPr lang="ru-RU" sz="2400" dirty="0" smtClean="0"/>
              <a:t> </a:t>
            </a:r>
            <a:r>
              <a:rPr lang="ru-RU" sz="2400" dirty="0" err="1" smtClean="0"/>
              <a:t>Бухтуеву</a:t>
            </a:r>
            <a:r>
              <a:rPr lang="ru-RU" sz="2400" dirty="0" smtClean="0"/>
              <a:t> было посмертно присвоено звание Героя Советского Союза. Именем Героя названа средняя школа № 1 и улица в городе Кызыле. На здании школы установлена мемориальная доска.</a:t>
            </a:r>
            <a:endParaRPr lang="ru-RU" sz="2400" dirty="0"/>
          </a:p>
        </p:txBody>
      </p:sp>
      <p:pic>
        <p:nvPicPr>
          <p:cNvPr id="11265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3"/>
            <a:ext cx="223224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864096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Тулуш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Балданович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Кечил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оол</a:t>
            </a:r>
            <a:endParaRPr lang="ru-RU" sz="3200" b="1" dirty="0"/>
          </a:p>
        </p:txBody>
      </p:sp>
      <p:pic>
        <p:nvPicPr>
          <p:cNvPr id="9218" name="Picture 2" descr="C:\Users\1\Pictures\Фото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72516" y="800708"/>
            <a:ext cx="259228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67744" y="836713"/>
            <a:ext cx="66247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1914 году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Белоцарске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(ныне город Кызыл) в крестьянской семье.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Красной Армии с 1944 года. В действующей армии с января 1944 года. 2 февраля 1944 года гвардии капитан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Тулуш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Кечил-Ооул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числе первых во главе своего эскадрона ворвался в город Ровно, уничтожив большое количество живой силы и боевой техники противника. В феврале 1944 года представлялся к званию Героя Советского Союза.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Гвардии капитан Т. Б.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Кечил-Оол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трагически погиб 10 июня 1945 года.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Указом Президента СССР от 5 мая 1990 года «за мужество и отвагу, проявленные в период Великой Отечественной войны 1941—1945 годов», гвардии капитану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Кечил-Оолу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Тулушу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Балдановичу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посмертно было присвоено звание Героя Советского Союза.</a:t>
            </a:r>
          </a:p>
          <a:p>
            <a:endParaRPr lang="ru-RU" dirty="0"/>
          </a:p>
        </p:txBody>
      </p:sp>
      <p:pic>
        <p:nvPicPr>
          <p:cNvPr id="9217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9"/>
            <a:ext cx="233975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76470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Хомушку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Намгаевич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Чургуй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оол</a:t>
            </a:r>
            <a:endParaRPr lang="ru-RU" sz="3200" b="1" dirty="0"/>
          </a:p>
        </p:txBody>
      </p:sp>
      <p:pic>
        <p:nvPicPr>
          <p:cNvPr id="10242" name="Picture 2" descr="C:\Users\1\Pictures\Фото0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509" y="584685"/>
            <a:ext cx="252028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692696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20 мая 1943 года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составе первой группы добровольцев Тувинской Народной республики отправился на фронт. Указом Президиума Верховного Совета СССР от 24 марта 1945 года младшему лейтенанту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Намгаевичу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присвоено звание Героя Советского Союза с вручением ордена Ленина и медали "Золотая Звезда" (№ 7008). Из наградного листа на младшего лейтенанта, механика-водителя танка Т-34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Намгаевича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С 1948 лейтенант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Xомушку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в запасе. Вернулся в родную Туву. Жил и работал в селе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Берт-Даг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Тес-Хемского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района. Умер 10 июля 1978 года. Награжден также орденами Ленина, Отечественной войны 2-й степени, медалями.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Именем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названа одна из улиц Кызыла. Бюст героя установлен на площади у обелиска павшим воинам, у входа в городской парк.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2195736" cy="57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472608" cy="9543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Александр </a:t>
            </a:r>
            <a:r>
              <a:rPr lang="ru-RU" sz="3600" b="1" dirty="0" err="1" smtClean="0"/>
              <a:t>Семирацкий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6876256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	Родился 4.12.1923 в с. Казанцево Шушенского района.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Красноярского края в семье крестьянина. Окончил 10 классов в г. Артемовск. В Советской Армии с 1941. Командир батальона 1071-го стрелкового полка (311-я стрелковая дивизия, 61-я армия, 1-й Белорусский фронт) майор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Семирадский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бою 30.01.1945 в р-не г.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Шнайдемюль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(Пила, ПНР) умело организовал отражение контратаки крупной вражеской группы танков и пехоты, перерезал железную дорогу и шоссе и замкнул кольцо окружения врага в городе. Погиб в этом бою.  Звание Героя Советского Союза присвоено 27.02.1945 посмертно.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      Награжден орденом Ленина, Красного Знамени, Отечественной войны 1 и 2 ст., Красной Звезды.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      Похоронен в пос.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Гробац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(пригород Пилы). Именем Героя названа улица г. Кызыла.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g0.liveinternet.ru/images/attach/c/2/67/429/67429473_Semiradskij_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692696"/>
            <a:ext cx="2088232" cy="2927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1\Pictures\iCASZZ5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223224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Братья </a:t>
            </a:r>
            <a:r>
              <a:rPr lang="ru-RU" b="1" dirty="0" err="1" smtClean="0"/>
              <a:t>Шумовы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980728"/>
            <a:ext cx="6480720" cy="56886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Братья, участники Великой Отечественной войны  в составе одного миномётного расчёта. Иван (род. 1905), Лука (род. 1909), </a:t>
            </a:r>
            <a:r>
              <a:rPr lang="ru-RU" dirty="0" err="1" smtClean="0"/>
              <a:t>Авксентий</a:t>
            </a:r>
            <a:r>
              <a:rPr lang="ru-RU" dirty="0" smtClean="0"/>
              <a:t> (род. 1912) и Семён (род. 1908) — родные братья (сыновья Никиты </a:t>
            </a:r>
            <a:r>
              <a:rPr lang="ru-RU" dirty="0" err="1" smtClean="0"/>
              <a:t>Фадеевича</a:t>
            </a:r>
            <a:r>
              <a:rPr lang="ru-RU" dirty="0" smtClean="0"/>
              <a:t>); двое братьев — Александр Терентьевич (род. 1913) и Василий Егорович (род. 1914) — двоюродные братья (племянники Никиты </a:t>
            </a:r>
            <a:r>
              <a:rPr lang="ru-RU" dirty="0" err="1" smtClean="0"/>
              <a:t>Фадеевича</a:t>
            </a:r>
            <a:r>
              <a:rPr lang="ru-RU" dirty="0" smtClean="0"/>
              <a:t>). На войну ушли добровольцами из </a:t>
            </a:r>
            <a:r>
              <a:rPr lang="ru-RU" dirty="0" err="1" smtClean="0"/>
              <a:t>Каа-Хемского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 в январе 1942 года. Вернулись в родную Туву три брата — Александр, Лука и </a:t>
            </a:r>
            <a:r>
              <a:rPr lang="ru-RU" dirty="0" err="1" smtClean="0"/>
              <a:t>Авксентий</a:t>
            </a:r>
            <a:r>
              <a:rPr lang="ru-RU" dirty="0" smtClean="0"/>
              <a:t>. Лука Шумов, награждённый в 1945 году орденом Славы III степени, работал после возвращения в колхозе; </a:t>
            </a:r>
            <a:r>
              <a:rPr lang="ru-RU" dirty="0" err="1" smtClean="0"/>
              <a:t>Авксентий</a:t>
            </a:r>
            <a:r>
              <a:rPr lang="ru-RU" dirty="0" smtClean="0"/>
              <a:t> Шумов — плотником.</a:t>
            </a:r>
          </a:p>
          <a:p>
            <a:endParaRPr lang="ru-RU" dirty="0"/>
          </a:p>
        </p:txBody>
      </p:sp>
      <p:pic>
        <p:nvPicPr>
          <p:cNvPr id="3074" name="Picture 2" descr="http://im4-tub-ru.yandex.net/i?id=329498579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620688"/>
            <a:ext cx="247563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\Pictures\iCASZZ5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5"/>
            <a:ext cx="259228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Они сражались за Родину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Монгуш</a:t>
            </a:r>
            <a:r>
              <a:rPr lang="ru-RU" sz="3200" b="1" dirty="0" smtClean="0"/>
              <a:t> Биче –</a:t>
            </a:r>
            <a:r>
              <a:rPr lang="ru-RU" sz="3200" b="1" dirty="0" err="1" smtClean="0"/>
              <a:t>оол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Дагбаевич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980728"/>
            <a:ext cx="6552728" cy="55446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Родился в 1921 году в </a:t>
            </a:r>
            <a:r>
              <a:rPr lang="ru-RU" dirty="0" err="1" smtClean="0"/>
              <a:t>сумоне</a:t>
            </a:r>
            <a:r>
              <a:rPr lang="ru-RU" dirty="0" smtClean="0"/>
              <a:t> </a:t>
            </a:r>
            <a:r>
              <a:rPr lang="ru-RU" dirty="0" err="1" smtClean="0"/>
              <a:t>Солчур</a:t>
            </a:r>
            <a:r>
              <a:rPr lang="ru-RU" dirty="0" smtClean="0"/>
              <a:t>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кожуунаэ</a:t>
            </a:r>
            <a:r>
              <a:rPr lang="ru-RU" dirty="0" smtClean="0"/>
              <a:t> В год начала </a:t>
            </a:r>
            <a:r>
              <a:rPr lang="ru-RU" dirty="0" err="1" smtClean="0"/>
              <a:t>Велиокй</a:t>
            </a:r>
            <a:r>
              <a:rPr lang="ru-RU" dirty="0" smtClean="0"/>
              <a:t> Отечественной войны ему </a:t>
            </a:r>
            <a:r>
              <a:rPr lang="ru-RU" dirty="0" err="1" smtClean="0"/>
              <a:t>быо</a:t>
            </a:r>
            <a:r>
              <a:rPr lang="ru-RU" dirty="0" smtClean="0"/>
              <a:t> всего лишь двадцать лет. В оказании помощи фронту не остался в стороне, подарил Красной Армии 2 коней и 4 бычков. В армии был назначен эскадронным поваром. В сражениях под Дубно получил тяжелое ранение и вернулся из войны инвалидом второй группы. За геройство на полях сражений награжден орденом Великой </a:t>
            </a:r>
            <a:r>
              <a:rPr lang="ru-RU" dirty="0" err="1" smtClean="0"/>
              <a:t>Отечетсвенной</a:t>
            </a:r>
            <a:r>
              <a:rPr lang="ru-RU" dirty="0" smtClean="0"/>
              <a:t> войны </a:t>
            </a:r>
            <a:r>
              <a:rPr lang="en-US" dirty="0" smtClean="0"/>
              <a:t>I </a:t>
            </a:r>
            <a:r>
              <a:rPr lang="ru-RU" dirty="0" smtClean="0"/>
              <a:t>степени.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125330" y="1141553"/>
            <a:ext cx="3014795" cy="226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3"/>
            <a:ext cx="232935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Кара – Сал (Борис) </a:t>
            </a:r>
            <a:r>
              <a:rPr lang="ru-RU" sz="3200" b="1" dirty="0" err="1" smtClean="0"/>
              <a:t>Конгар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Дуктуг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оолович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340768"/>
            <a:ext cx="6624736" cy="51845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Родился в 1919 году в местечке </a:t>
            </a:r>
            <a:r>
              <a:rPr lang="ru-RU" dirty="0" err="1" smtClean="0"/>
              <a:t>Борбак</a:t>
            </a:r>
            <a:r>
              <a:rPr lang="ru-RU" dirty="0" smtClean="0"/>
              <a:t> – </a:t>
            </a:r>
            <a:r>
              <a:rPr lang="ru-RU" dirty="0" err="1" smtClean="0"/>
              <a:t>Арыг</a:t>
            </a:r>
            <a:r>
              <a:rPr lang="ru-RU" dirty="0" smtClean="0"/>
              <a:t> </a:t>
            </a:r>
            <a:r>
              <a:rPr lang="ru-RU" dirty="0" err="1" smtClean="0"/>
              <a:t>олины</a:t>
            </a:r>
            <a:r>
              <a:rPr lang="ru-RU" dirty="0" smtClean="0"/>
              <a:t> реки Хам- </a:t>
            </a:r>
            <a:r>
              <a:rPr lang="ru-RU" dirty="0" err="1" smtClean="0"/>
              <a:t>Дыт</a:t>
            </a:r>
            <a:r>
              <a:rPr lang="ru-RU" dirty="0" smtClean="0"/>
              <a:t>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. Во время Великой Отечественной войны работал в комиссии народно – революционной партии..В 1943 году принимал участие в боях за освобождение Киева, Ровно, Дубно. Вернувшись с фронта в 1952 – 1962 годах работал секретарем первичной партийной организации» Путь к коммунизму» и до конца своей жизни заведовал отделением Бора – </a:t>
            </a:r>
            <a:r>
              <a:rPr lang="ru-RU" dirty="0" err="1" smtClean="0"/>
              <a:t>Шай</a:t>
            </a:r>
            <a:r>
              <a:rPr lang="ru-RU" dirty="0" smtClean="0"/>
              <a:t> и был бригадиром чабанской бригады </a:t>
            </a:r>
            <a:r>
              <a:rPr lang="ru-RU" dirty="0" err="1" smtClean="0"/>
              <a:t>Улаатай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95502" y="776706"/>
            <a:ext cx="26882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7"/>
            <a:ext cx="237626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98700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Николай Николаевич Макаренко</a:t>
            </a:r>
            <a:endParaRPr lang="ru-RU" sz="3200" b="1" dirty="0"/>
          </a:p>
        </p:txBody>
      </p:sp>
      <p:pic>
        <p:nvPicPr>
          <p:cNvPr id="8195" name="Picture 3" descr="C:\Users\1\Pictures\Фото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143646" y="727822"/>
            <a:ext cx="2873292" cy="222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11760" y="1124744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деревне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Быскар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Краснотуранского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района Красноярского края в семье украинского крестьянина. А рос он в Туве, на одном из золотых приисков, куда приехал работать его отец, потом в Кызыле, учился в первой Советской школе. 7 мая 1995 года, в честь 50-летия Победы,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Кызылской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школе №15 Указом Президента Республики Тыва было присвоено имя героя Советского Союза Н.Н. Макаренко. На территории школы установлен и торжественно открыт памятник - бюст Н.Н. Макаренко. Отечественной войне участвовал с первых дней. В 1943 году часть, в которую, окончив школу артиллеристов, приехал служить Н.Н. Макаренко, находилась на защите города Ленинграда и его окраин. высокого звания Герой Советского Союза.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23224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Вера </a:t>
            </a:r>
            <a:r>
              <a:rPr lang="ru-RU" sz="3200" b="1" dirty="0" err="1" smtClean="0"/>
              <a:t>Чульдумовна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Ооржак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(Вера </a:t>
            </a:r>
            <a:r>
              <a:rPr lang="ru-RU" sz="3200" b="1" dirty="0" err="1" smtClean="0"/>
              <a:t>Байлак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pic>
        <p:nvPicPr>
          <p:cNvPr id="11266" name="Picture 2" descr="C:\Users\1\Pictures\1268995074_baylak-v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0882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376264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37520" y="1412776"/>
            <a:ext cx="6426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Вера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Чульдумовна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рано вышла замуж. Ее супруга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Хапылака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Сарыглара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почти сразу после свадьбы отправили на учебу в Москву в Коммунистический университет трудящихся Востока. Их первенцу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Коош-оолу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 исполнилось и года, когда 18-летняя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Байлак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доказывала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Дзун-Хемчикском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хошкоме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что ей обязательно надо пойти на фронт. Молодую маму тем не менее сначала “забраковали”: “Тебе ребенка надо растить”. Тогда пришли родители и заявили: “Пусть дочь идет бить фашистов, а мы воспитаем внука.”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Хошкомовцы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сдались.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Байлак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зачислили в эскадрон. От грудного молока еще некоторое время болела грудь, пачкалась гимнастерка будущей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кавалеристки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Она одна из оставшихся живых героев в настоящее время. В 2013 году ее не стало.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772400" cy="15001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Цель : воспитание чувства патриотизма,  памяти к защитникам Отечества.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0872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День Победы – 9 мая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289915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Введён в 1945 году, до 1948 года являлся нерабочим днём</a:t>
            </a:r>
            <a:r>
              <a:rPr lang="ru-RU" sz="4000" baseline="30000" dirty="0" smtClean="0">
                <a:latin typeface="Arial Black" pitchFamily="34" charset="0"/>
                <a:cs typeface="Arial" pitchFamily="34" charset="0"/>
              </a:rPr>
              <a:t>.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	Впервые широко был отпразднован в СССР лишь спустя два десятилетия, уже при Брежневе. В том же юбилейном 1965 году День Победы снова стал нерабочим.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	В этот день воинские части и военные училища маршем проходили по улицам городов к военным мемориалам или памятникам погибшим воинам, где проводились митинги и возложения цветов. В нашей стране сегодня много праздников, но самый великий – только один, и вряд ли кто-то станет оспаривать его первенство.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		</a:t>
            </a: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9 мая – День Победы в Великой Отечественной войне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	Сколько бы ни прошло времени, значение подвига нашего народа в этой войне никогда не уменьшится, и слава героев тех времён тоже не померкнет. История всего человечества, всего мира могла бы стать поистине трагической, если бы не мужество и самоотверженность всего советского народа, победившего фашизм.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	Несмотря на то, что этот день с каждым годом от нас отдаляется, его ценность не может уменьшиться – </a:t>
            </a: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День Победы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остаётся самым светлым, дорогим и любимым народным праздником.</a:t>
            </a:r>
          </a:p>
          <a:p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96752"/>
            <a:ext cx="5976664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Помните павших, кто отдал свою жизнь во имя освобождения  Родины от фашизма. Помните трудовой подвиг ветеранов войны и историю прошлых лет.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0"/>
          </a:xfrm>
        </p:spPr>
        <p:txBody>
          <a:bodyPr>
            <a:normAutofit/>
          </a:bodyPr>
          <a:lstStyle/>
          <a:p>
            <a:r>
              <a:rPr lang="ru-RU" sz="73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БУДЕМ ДОСТОЙНЫ ВЕЛИКОГО ПОДВИГА НАРОДА!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99288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22 июня  1941 года – это один из самых трагических дней в истории  страны. 22 июня был выходной день. Спали города, и сёла после выпускных вечеров гуляла молодежь. Едва начинался рассвет, часы показывали четыре утра и вдруг эту утреннюю тишину нарушило мощное вторжение боевой техники: гул самолетов, лязг танков, пулеметные очереди. Звучала незнакомая речь…. Так началась Великая Отечественная война.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9766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Великая Отечественная война была самой тяжелой, самой кровопролитной и разрушительной войной за всю историю человечества. Она унесла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миллионы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жизней советских людей. Фашисты разрушили 1710 наших городов, 70 тысяч сел, около 100 тысяч колхозов и совхозов.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 descr="C:\Users\1\Pictures\iCASZZ5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229200"/>
            <a:ext cx="6192688" cy="105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36724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1418 дней длилась Великая Отечественная война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Все для фронта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07704" y="908720"/>
            <a:ext cx="6984776" cy="56889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Жители </a:t>
            </a:r>
            <a:r>
              <a:rPr lang="ru-RU" b="1" dirty="0" err="1" smtClean="0"/>
              <a:t>Овюрского</a:t>
            </a:r>
            <a:r>
              <a:rPr lang="ru-RU" b="1" dirty="0" smtClean="0"/>
              <a:t> </a:t>
            </a:r>
            <a:r>
              <a:rPr lang="ru-RU" b="1" dirty="0" err="1" smtClean="0"/>
              <a:t>кожууна</a:t>
            </a:r>
            <a:r>
              <a:rPr lang="ru-RU" b="1" dirty="0" smtClean="0"/>
              <a:t>, не жалея своих сил, как и все труженики Тувинской Народной Республики, старались помочь Красной Армии и тем самым приблизить победу. Только в 1943 году жителями </a:t>
            </a:r>
            <a:r>
              <a:rPr lang="ru-RU" b="1" dirty="0" err="1" smtClean="0"/>
              <a:t>кожууна</a:t>
            </a:r>
            <a:r>
              <a:rPr lang="ru-RU" b="1" dirty="0" smtClean="0"/>
              <a:t> передано на фронт: 1303 рубля, 2кг 642 грамма серебра, 149 голов бычков, 1880 голов овец, 1890 голов коз, 380 коров, 101 голов лошадей. </a:t>
            </a:r>
            <a:endParaRPr lang="ru-RU" b="1" dirty="0"/>
          </a:p>
        </p:txBody>
      </p:sp>
      <p:pic>
        <p:nvPicPr>
          <p:cNvPr id="5124" name="Picture 4" descr="C:\Users\1\Pictures\a_515eec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28192" cy="230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10202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b="1" dirty="0" smtClean="0"/>
              <a:t>Когда фашистская Германия вероломно напала на Советский Союз, весь народ Тувы ни минуты не задумываясь, протянул руку помощи братским народам СССР. Тувинские добровольцы кавалеристы, танкисты, пулеметчики и санитарки – героически сражались на фронтах Великой Отечественной войны. 11 Тувинских пулеметчиков прикрывая отход, повторили подвиг 26 героев – панфиловцев, не сделав ни одного шага назад, погибли все до одного, но не пустил врага дальше своих окопов. «Черная смерть» – так называли фашисты тувинских кавалеристов за их беспримерную отвагу. Немногие из тех добровольцев вернулись тогда на родину, и почти никто из тех кто вернулся домой, не дожил до сегодняшних дней, но осталась вечно живая память о них. 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Добровольцы - земляки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16386" name="Picture 2" descr="C:\Users\1\Pictures\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085184"/>
            <a:ext cx="2016224" cy="150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935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/>
              <a:t>		</a:t>
            </a:r>
            <a:r>
              <a:rPr lang="ru-RU" sz="3600" b="1" dirty="0" smtClean="0">
                <a:solidFill>
                  <a:srgbClr val="FFFF99"/>
                </a:solidFill>
              </a:rPr>
              <a:t>Наша маленькая Тува тоже участвовала в этой страшной схватке с врагом. С радостью воспринял тувинский народ разрешение советского правительства вступить в ряды Красной Армии тувинским добровольцам. Наши воины – земляки участвовали во многих сражениях войны. 20 мая 1943 года провожали на фронт первую группу тувинских танкистов – добровольцев. </a:t>
            </a:r>
            <a:endParaRPr lang="ru-RU" sz="3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8164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Их именами названы улицы нашего города</a:t>
            </a:r>
            <a:endParaRPr lang="ru-RU" sz="5400" b="1" dirty="0">
              <a:ln>
                <a:solidFill>
                  <a:schemeClr val="accent2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258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Ве</vt:lpstr>
      <vt:lpstr>Слайд 4</vt:lpstr>
      <vt:lpstr>1418 дней длилась Великая Отечественная война </vt:lpstr>
      <vt:lpstr>Все для фронта</vt:lpstr>
      <vt:lpstr>Добровольцы - земляки</vt:lpstr>
      <vt:lpstr>Слайд 8</vt:lpstr>
      <vt:lpstr>Их именами названы улицы нашего города</vt:lpstr>
      <vt:lpstr>Михаил Артемьевич БУХТУЕВ</vt:lpstr>
      <vt:lpstr>Тулуш Балданович Кечил - оол</vt:lpstr>
      <vt:lpstr>Хомушку Намгаевич Чургуй - оол</vt:lpstr>
      <vt:lpstr>Александр Семирацкий</vt:lpstr>
      <vt:lpstr>Братья Шумовы</vt:lpstr>
      <vt:lpstr>Они сражались за Родину</vt:lpstr>
      <vt:lpstr>Монгуш Биче –оол Дагбаевич</vt:lpstr>
      <vt:lpstr>Кара – Сал (Борис) Конгар Дуктуг - оолович</vt:lpstr>
      <vt:lpstr>Николай Николаевич Макаренко</vt:lpstr>
      <vt:lpstr>Вера Чульдумовна Ооржак (Вера Байлак)</vt:lpstr>
      <vt:lpstr>День Победы – 9 мая</vt:lpstr>
      <vt:lpstr>Слайд 21</vt:lpstr>
      <vt:lpstr>Слайд 22</vt:lpstr>
      <vt:lpstr>БУДЕМ ДОСТОЙНЫ ВЕЛИКОГО ПОДВИГА НАРОДА!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 Великой  Отечественной войны</dc:title>
  <dc:creator>1</dc:creator>
  <cp:lastModifiedBy>1</cp:lastModifiedBy>
  <cp:revision>41</cp:revision>
  <dcterms:created xsi:type="dcterms:W3CDTF">2013-10-06T14:14:59Z</dcterms:created>
  <dcterms:modified xsi:type="dcterms:W3CDTF">2013-10-10T02:37:45Z</dcterms:modified>
</cp:coreProperties>
</file>