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2" r:id="rId3"/>
    <p:sldId id="258" r:id="rId4"/>
    <p:sldId id="281" r:id="rId5"/>
    <p:sldId id="259" r:id="rId6"/>
    <p:sldId id="274" r:id="rId7"/>
    <p:sldId id="284" r:id="rId8"/>
    <p:sldId id="285" r:id="rId9"/>
    <p:sldId id="280" r:id="rId10"/>
    <p:sldId id="262" r:id="rId11"/>
    <p:sldId id="260" r:id="rId12"/>
    <p:sldId id="264" r:id="rId13"/>
    <p:sldId id="266" r:id="rId14"/>
    <p:sldId id="265" r:id="rId15"/>
    <p:sldId id="267" r:id="rId16"/>
    <p:sldId id="275" r:id="rId17"/>
    <p:sldId id="269" r:id="rId18"/>
    <p:sldId id="279" r:id="rId19"/>
    <p:sldId id="276" r:id="rId20"/>
    <p:sldId id="277" r:id="rId21"/>
    <p:sldId id="270" r:id="rId22"/>
    <p:sldId id="278" r:id="rId23"/>
    <p:sldId id="27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18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00415B-6983-4BF4-B07E-CE7CAA879ABD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C0BD0-B620-42DD-BE15-7C75A06274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text=%D0%BF%D0%B0%D0%BC%D1%8F%D1%82%D0%BD%D0%B8%D0%BA%20%D0%BA%D1%80%D0%B0%D1%81%D0%BD%D1%8B%D0%BC%20%D0%BF%D0%B0%D1%80%D1%82%D0%B8%D0%B7%D0%B0%D0%BD%D0%B0%D0%BC%20%D0%B2%20%D0%BA%D1%8B%D0%B7%D1%8B%D0%BB%D0%B5&amp;noreask=1&amp;pos=0&amp;rpt=simage&amp;lr=65&amp;uinfo=sw-1038-sh-518-fw-813-fh-448-pd-1&amp;img_url=http://www.tuvaonline.ru/uploads/posts/2012-01/thumbs/1325486418_partiz.jp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0%B0%D1%80%D0%BA%20%D0%B3%D0%B0%D1%81%D1%82%D0%B5%D0%BB%D0%BB%D0%BE%20%D0%BA%D1%8B%D0%B7%D1%8B%D0%BB&amp;pos=1&amp;uinfo=sw-1038-sh-518-fw-813-fh-448-pd-1&amp;rpt=simage&amp;img_url=http://forums.drom.ru/attachment.php?attachmentid=2359267&amp;d=1331312382&amp;thumb=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text=%D0%BA%D1%8B%D0%B7%D1%8B%D0%BB%20%20%D1%8E%D1%80%D1%82%D1%8B&amp;noreask=1&amp;pos=8&amp;rpt=simage&amp;lr=65&amp;uinfo=sw-1038-sh-518-fw-813-fh-448-pd-1&amp;img_url=http://museum.tuva.ru/wp-content/uploads/92c993e5f07a_D79F/003.jp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img_url=http://st.gdefon.ru/wallpapers_preview/wallpapers/433490_cvetok_rozovyj_vodyanaya_small_(www.GdeFon.ru).jpg&amp;uinfo=sw-1038-sh-518-fw-813-fh-448-pd-1&amp;p=2&amp;text=%D0%BB%D0%BE%D1%82%D0%BE%D1%81%D1%8B%20%D0%B2%20%D0%BE%D0%B7%D0%B5%D1%80%D0%B5&amp;noreask=1&amp;pos=75&amp;rpt=simage&amp;lr=65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text=%D0%BF%D0%BB%D0%BE%D1%89%D0%B0%D0%B4%D1%8C%20,%20%D0%BF%D0%B0%D0%BC%D1%8F%D1%82%D0%BD%D0%B8%D0%BA%20%D0%BB%D0%B5%D0%BD%D0%B8%D0%BD%D1%83%D0%BA%D1%8B%D0%B7%D1%8B%D0%BB&amp;pos=0&amp;rpt=simage&amp;lr=65&amp;noreask=1&amp;source=wiz&amp;uinfo=sw-1038-sh-518-fw-813-fh-448-pd-1&amp;img_url=http://leninstatues.ru/sites/default/files/styles/large/public/photos/kyzyl.jpg?itok=0TTZGGzE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img_url=http://img0.liveinternet.ru/images/attach/c/3/76/668/76668096_757.jpg&amp;uinfo=sw-1038-sh-518-fw-813-fh-448-pd-1&amp;p=1&amp;text=%D0%B7%D0%B8%D0%BC%D0%B0%20%D0%B2%20%D1%82%D1%83%D0%B2%D0%B5%20%D0%BF%D1%80%D0%B8%D1%80%D0%BE%D0%B4%D0%B0%20%D0%BA%D0%B0%D1%80%D1%82%D0%B8%D0%BD%D0%BA%D0%B0&amp;noreask=1&amp;pos=31&amp;rpt=simage&amp;lr=6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img_url=http://www.dp.ru/images/picturegallery/2011/08/44769e10-c710-43cd-9a40-63ea1e7e89f0/912ff425-2d2d-4bab-a83d-7ad689c2c74e_T.jpg&amp;uinfo=sw-1038-sh-518-fw-813-fh-448-pd-1&amp;p=1&amp;text=%D0%B0%D1%80%D1%85%D0%B0%D1%80&amp;noreask=1&amp;pos=52&amp;rpt=simage&amp;lr=6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text=%D1%81%D0%B5%D0%B2%D0%B5%D1%80%D0%BD%D1%8B%D0%B5%20%D0%BE%D0%BB%D0%B5%D0%BD%D0%B8&amp;noreask=1&amp;img_url=http://www.floranimal.ru/national/images/103.jpg&amp;pos=3&amp;rpt=simage&amp;lr=6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uinfo=sw-1038-sh-518-fw-813-fh-448-pd-1&amp;p=4&amp;text=%D1%81%D0%BD%D0%B5%D0%B6%D0%BD%D1%8B%D0%B9%20%D0%B1%D0%B0%D1%80%D1%81&amp;noreask=1&amp;pos=140&amp;rpt=simage&amp;lr=65&amp;img_url=http://img-fotki.yandex.ru/get/5901/3588041.4e8/0_831b3_d4ad0a03_X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source=wiz&amp;img_url=http://www.magput.ru/pics/small/54788.jpg&amp;uinfo=sw-1038-sh-518-fw-813-fh-448-pd-1&amp;p=1&amp;text=%D0%BA%D1%8B%D0%B7%D1%8B%D0%BB%20%20%D1%8E%D1%80%D1%82%D1%8B&amp;noreask=1&amp;pos=43&amp;rpt=simage&amp;lr=65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source=wiz&amp;uinfo=sw-1038-sh-518-fw-813-fh-448-pd-1&amp;p=3&amp;text=%D0%B4%D0%B2%D1%83%D0%B3%D0%BE%D1%80%D0%B1%D1%8B%D0%B5%20%D0%B2%D0%B5%D1%80%D0%B1%D0%BB%D1%8E%D0%B4%D1%8B&amp;noreask=1&amp;pos=93&amp;rpt=simage&amp;lr=65&amp;img_url=http://www.altai-photo.ru/_ph/6/28572047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0%D0%B5%D0%BA%D0%B0%20%D0%B5%D0%BD%D0%B8%D1%81%D0%B5%D0%B9&amp;pos=1&amp;rpt=simage&amp;lr=65&amp;noreask=1&amp;source=wiz&amp;uinfo=sw-1038-sh-518-fw-813-fh-448-pd-1&amp;img_url=http://www.ebftour.ru/images/load/Image/ytitui.jp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071048" cy="41044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ГБОУ Школа – интернат для  детей сирот и детей оставшихся без попечения родителей г. Кызыл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Исследовательская работа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«От </a:t>
            </a:r>
            <a:r>
              <a:rPr lang="ru-RU" sz="2400" dirty="0" err="1" smtClean="0">
                <a:solidFill>
                  <a:srgbClr val="002060"/>
                </a:solidFill>
              </a:rPr>
              <a:t>Белоцарска</a:t>
            </a:r>
            <a:r>
              <a:rPr lang="ru-RU" sz="2400" dirty="0" smtClean="0">
                <a:solidFill>
                  <a:srgbClr val="002060"/>
                </a:solidFill>
              </a:rPr>
              <a:t> до Кызыла</a:t>
            </a:r>
            <a:r>
              <a:rPr lang="ru-RU" sz="1800" dirty="0" smtClean="0">
                <a:solidFill>
                  <a:srgbClr val="002060"/>
                </a:solidFill>
              </a:rPr>
              <a:t>»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Ученицы 9 «Б» класса </a:t>
            </a:r>
            <a:r>
              <a:rPr lang="ru-RU" sz="1800" dirty="0" err="1" smtClean="0">
                <a:solidFill>
                  <a:srgbClr val="002060"/>
                </a:solidFill>
              </a:rPr>
              <a:t>Дувендей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Салимыы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Буяновны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Руководитель </a:t>
            </a:r>
            <a:r>
              <a:rPr lang="ru-RU" sz="1800" dirty="0" err="1" smtClean="0">
                <a:solidFill>
                  <a:srgbClr val="002060"/>
                </a:solidFill>
              </a:rPr>
              <a:t>Монгул</a:t>
            </a:r>
            <a:r>
              <a:rPr lang="ru-RU" sz="1800" dirty="0" smtClean="0">
                <a:solidFill>
                  <a:srgbClr val="002060"/>
                </a:solidFill>
              </a:rPr>
              <a:t> – </a:t>
            </a:r>
            <a:r>
              <a:rPr lang="ru-RU" sz="1800" dirty="0" err="1" smtClean="0">
                <a:solidFill>
                  <a:srgbClr val="002060"/>
                </a:solidFill>
              </a:rPr>
              <a:t>оол</a:t>
            </a:r>
            <a:r>
              <a:rPr lang="ru-RU" sz="1800" dirty="0" smtClean="0">
                <a:solidFill>
                  <a:srgbClr val="002060"/>
                </a:solidFill>
              </a:rPr>
              <a:t> Светлана </a:t>
            </a:r>
            <a:r>
              <a:rPr lang="ru-RU" sz="1800" dirty="0" err="1" smtClean="0">
                <a:solidFill>
                  <a:srgbClr val="002060"/>
                </a:solidFill>
              </a:rPr>
              <a:t>Сарыгларовна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04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3717032"/>
            <a:ext cx="4464496" cy="1584176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Памятник </a:t>
            </a:r>
            <a:r>
              <a:rPr lang="ru-RU" sz="2000" dirty="0" err="1" smtClean="0">
                <a:solidFill>
                  <a:srgbClr val="FFFF00"/>
                </a:solidFill>
              </a:rPr>
              <a:t>Кадарчы</a:t>
            </a:r>
            <a:r>
              <a:rPr lang="ru-RU" sz="2000" dirty="0" smtClean="0">
                <a:solidFill>
                  <a:srgbClr val="FFFF00"/>
                </a:solidFill>
              </a:rPr>
              <a:t> (</a:t>
            </a:r>
            <a:r>
              <a:rPr lang="ru-RU" sz="2000" dirty="0" err="1" smtClean="0">
                <a:solidFill>
                  <a:srgbClr val="FFFF00"/>
                </a:solidFill>
              </a:rPr>
              <a:t>памятник</a:t>
            </a:r>
            <a:r>
              <a:rPr lang="ru-RU" sz="2000" dirty="0" smtClean="0">
                <a:solidFill>
                  <a:srgbClr val="FFFF00"/>
                </a:solidFill>
              </a:rPr>
              <a:t> животноводу)установлен в 1997 году на горе напротив </a:t>
            </a:r>
            <a:r>
              <a:rPr lang="ru-RU" sz="2000" dirty="0" err="1" smtClean="0">
                <a:solidFill>
                  <a:srgbClr val="FFFF00"/>
                </a:solidFill>
              </a:rPr>
              <a:t>Кызыльского</a:t>
            </a:r>
            <a:r>
              <a:rPr lang="ru-RU" sz="2000" dirty="0" smtClean="0">
                <a:solidFill>
                  <a:srgbClr val="FFFF00"/>
                </a:solidFill>
              </a:rPr>
              <a:t> аэропорта, на 9 км автотрассы Кызыл - Эрзин.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Фотография Памятник Кадарч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219453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3681608" cy="5256584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Памятник красным партизанам погибшим в </a:t>
            </a:r>
            <a:r>
              <a:rPr lang="ru-RU" sz="1800" dirty="0" err="1" smtClean="0">
                <a:solidFill>
                  <a:srgbClr val="002060"/>
                </a:solidFill>
              </a:rPr>
              <a:t>Белоцарском</a:t>
            </a:r>
            <a:r>
              <a:rPr lang="ru-RU" sz="1800" dirty="0" smtClean="0">
                <a:solidFill>
                  <a:srgbClr val="002060"/>
                </a:solidFill>
              </a:rPr>
              <a:t> бою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404664"/>
            <a:ext cx="4464496" cy="568863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Установлен на улице </a:t>
            </a:r>
            <a:r>
              <a:rPr lang="ru-RU" b="1" dirty="0" err="1" smtClean="0">
                <a:solidFill>
                  <a:srgbClr val="002060"/>
                </a:solidFill>
              </a:rPr>
              <a:t>Щетинкина-Кравченко</a:t>
            </a:r>
            <a:r>
              <a:rPr lang="ru-RU" b="1" dirty="0" smtClean="0">
                <a:solidFill>
                  <a:srgbClr val="002060"/>
                </a:solidFill>
              </a:rPr>
              <a:t>. В августе 1919 года произошёл бой между партизанской армией под командованием А.Д. Кравченко и П.Е. </a:t>
            </a:r>
            <a:r>
              <a:rPr lang="ru-RU" b="1" dirty="0" err="1" smtClean="0">
                <a:solidFill>
                  <a:srgbClr val="002060"/>
                </a:solidFill>
              </a:rPr>
              <a:t>Щетинкиным</a:t>
            </a:r>
            <a:r>
              <a:rPr lang="ru-RU" b="1" dirty="0" smtClean="0">
                <a:solidFill>
                  <a:srgbClr val="002060"/>
                </a:solidFill>
              </a:rPr>
              <a:t> и белогвардейским отрядом есаула </a:t>
            </a:r>
            <a:r>
              <a:rPr lang="ru-RU" b="1" dirty="0" err="1" smtClean="0">
                <a:solidFill>
                  <a:srgbClr val="002060"/>
                </a:solidFill>
              </a:rPr>
              <a:t>Болотова</a:t>
            </a:r>
            <a:r>
              <a:rPr lang="ru-RU" b="1" dirty="0" smtClean="0">
                <a:solidFill>
                  <a:srgbClr val="002060"/>
                </a:solidFill>
              </a:rPr>
              <a:t>, вошедший в историю Тувы под названием </a:t>
            </a:r>
            <a:r>
              <a:rPr lang="ru-RU" b="1" dirty="0" err="1" smtClean="0">
                <a:solidFill>
                  <a:srgbClr val="002060"/>
                </a:solidFill>
              </a:rPr>
              <a:t>Белоцарского</a:t>
            </a:r>
            <a:r>
              <a:rPr lang="ru-RU" b="1" dirty="0" smtClean="0">
                <a:solidFill>
                  <a:srgbClr val="002060"/>
                </a:solidFill>
              </a:rPr>
              <a:t>, который завершился разгромом белогвардейцев. Партизаны, погибшие в этом бою, были похоронены с воинскими почестями на берегу </a:t>
            </a:r>
            <a:r>
              <a:rPr lang="ru-RU" b="1" dirty="0" err="1" smtClean="0">
                <a:solidFill>
                  <a:srgbClr val="002060"/>
                </a:solidFill>
              </a:rPr>
              <a:t>Улуг-Хема</a:t>
            </a:r>
            <a:r>
              <a:rPr lang="ru-RU" b="1" dirty="0" smtClean="0">
                <a:solidFill>
                  <a:srgbClr val="002060"/>
                </a:solidFill>
              </a:rPr>
              <a:t>. На месте их захоронения в 1957 году воздвигнут памятный обелиск. Автор - скульптор И.И. </a:t>
            </a:r>
            <a:r>
              <a:rPr lang="ru-RU" b="1" dirty="0" err="1" smtClean="0">
                <a:solidFill>
                  <a:srgbClr val="002060"/>
                </a:solidFill>
              </a:rPr>
              <a:t>Шейдеван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im4-tub-ru.yandex.net/i?id=134508884-2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182" y="404664"/>
            <a:ext cx="3016746" cy="4822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251520" y="4077072"/>
            <a:ext cx="4320480" cy="22322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Буддийский храм "</a:t>
            </a:r>
            <a:r>
              <a:rPr lang="ru-RU" dirty="0" err="1" smtClean="0">
                <a:solidFill>
                  <a:srgbClr val="002060"/>
                </a:solidFill>
              </a:rPr>
              <a:t>Цеченлинг</a:t>
            </a:r>
            <a:r>
              <a:rPr lang="ru-RU" dirty="0" smtClean="0">
                <a:solidFill>
                  <a:srgbClr val="002060"/>
                </a:solidFill>
              </a:rPr>
              <a:t>" освящен октября 1999 года. После разрушения храмов в тридцатые годы прошлого века, в Туве не осталось ни одного </a:t>
            </a:r>
            <a:r>
              <a:rPr lang="ru-RU" dirty="0" err="1" smtClean="0">
                <a:solidFill>
                  <a:srgbClr val="002060"/>
                </a:solidFill>
              </a:rPr>
              <a:t>молебенного</a:t>
            </a:r>
            <a:r>
              <a:rPr lang="ru-RU" dirty="0" smtClean="0">
                <a:solidFill>
                  <a:srgbClr val="002060"/>
                </a:solidFill>
              </a:rPr>
              <a:t> заведения. В России существовали только два буддийских храма: в Улан-Удэ и Санкт-Петербурге.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Pictures\kzlbudkhra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1\Pictures\i[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332655"/>
            <a:ext cx="4176464" cy="3312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4716016" y="3789040"/>
            <a:ext cx="4248472" cy="2592288"/>
          </a:xfrm>
          <a:prstGeom prst="rect">
            <a:avLst/>
          </a:prstGeom>
        </p:spPr>
        <p:txBody>
          <a:bodyPr vert="horz" lIns="45720" rIns="45720" anchor="t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берегу Енисея, в центре Кызыла, возвышается обелиск, символизирующий центр Азии. Каждый приезжающий приходит сюда, чтобы почувствовать уникальность своего местонахождения в центре Азиатского континента. Обелиск представляет собой большой шар. На нем, как на глобусе, нанесены контуры материков, особо отмечена Тува и указан Кызыл. Над шаром взмыл в небо десятиметровый трёхгранный шпиль. На двухметровом мраморном постаменте золотом написаны на русском, тувинском и английском языках слова: «Центр Азии».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568952" cy="1800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Тувинский музыкально-драматический театр им. В. </a:t>
            </a:r>
            <a:r>
              <a:rPr lang="ru-RU" sz="1800" b="1" dirty="0" err="1" smtClean="0">
                <a:solidFill>
                  <a:srgbClr val="002060"/>
                </a:solidFill>
              </a:rPr>
              <a:t>Кок-оола</a:t>
            </a:r>
            <a:r>
              <a:rPr lang="ru-RU" sz="1800" b="1" dirty="0" smtClean="0">
                <a:solidFill>
                  <a:srgbClr val="002060"/>
                </a:solidFill>
              </a:rPr>
              <a:t>  основан в 1936 </a:t>
            </a:r>
            <a:r>
              <a:rPr lang="ru-RU" sz="1800" b="1" dirty="0" err="1" smtClean="0">
                <a:solidFill>
                  <a:srgbClr val="002060"/>
                </a:solidFill>
              </a:rPr>
              <a:t>году.Театр</a:t>
            </a:r>
            <a:r>
              <a:rPr lang="ru-RU" sz="1800" b="1" dirty="0" smtClean="0">
                <a:solidFill>
                  <a:srgbClr val="002060"/>
                </a:solidFill>
              </a:rPr>
              <a:t> носит имя тувинского актёра и драматурга заслуженного артиста РСФСР Виктора </a:t>
            </a:r>
            <a:r>
              <a:rPr lang="ru-RU" sz="1800" b="1" dirty="0" err="1" smtClean="0">
                <a:solidFill>
                  <a:srgbClr val="002060"/>
                </a:solidFill>
              </a:rPr>
              <a:t>Шогжаповича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Кок-оола</a:t>
            </a:r>
            <a:r>
              <a:rPr lang="ru-RU" sz="1800" b="1" dirty="0" smtClean="0">
                <a:solidFill>
                  <a:srgbClr val="002060"/>
                </a:solidFill>
              </a:rPr>
              <a:t>. Памятник участникам Великой Отечественной войны. Рядом установлен танк – легендарная «тридцатьчетверка»</a:t>
            </a:r>
            <a:endParaRPr lang="ru-RU" sz="1800" dirty="0"/>
          </a:p>
        </p:txBody>
      </p:sp>
      <p:pic>
        <p:nvPicPr>
          <p:cNvPr id="3079" name="Picture 7" descr="Фотография Тувинский музыкально-драматический театр им. В. Кок-о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8" y="692696"/>
            <a:ext cx="4359312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http://forums.drom.ru/attachment.php?attachmentid=2359267&amp;d=1331312382&amp;thumb=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836" y="692696"/>
            <a:ext cx="4186644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museum.tuva.ru/wp-content/uploads/92c993e5f07a_D79F/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" y="0"/>
            <a:ext cx="9139945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5301208"/>
            <a:ext cx="8712968" cy="15567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Национальный музей им. Алдан–</a:t>
            </a:r>
            <a:r>
              <a:rPr lang="ru-RU" sz="2400" b="1" dirty="0" err="1" smtClean="0">
                <a:solidFill>
                  <a:srgbClr val="002060"/>
                </a:solidFill>
              </a:rPr>
              <a:t>Маадыр</a:t>
            </a:r>
            <a:r>
              <a:rPr lang="ru-RU" sz="2400" b="1" dirty="0" smtClean="0">
                <a:solidFill>
                  <a:srgbClr val="002060"/>
                </a:solidFill>
              </a:rPr>
              <a:t>. Одна из ярчайших достопримечательностей республики. Знаменитая коллекция из всемирно известных курганов </a:t>
            </a:r>
            <a:r>
              <a:rPr lang="ru-RU" sz="2400" b="1" dirty="0" err="1" smtClean="0">
                <a:solidFill>
                  <a:srgbClr val="002060"/>
                </a:solidFill>
              </a:rPr>
              <a:t>Аржаан</a:t>
            </a:r>
            <a:r>
              <a:rPr lang="ru-RU" sz="2400" b="1" dirty="0" smtClean="0">
                <a:solidFill>
                  <a:srgbClr val="002060"/>
                </a:solidFill>
              </a:rPr>
              <a:t> и Аржаан-2, древние каменные изваяния, стоявшие веками в тувинских степях и ставшие героями легенд и сказок, экспозиции, представляющие всё природное богатство, материальную культуру и историю тувинцев. Архитектурный ансамбль музея включает в себя современное здание музея, символизирующее юрту с традиционным обращением дверей к восходу солнца, с золотым куполом в форме пагоды, каскадный фонтан у парадной лестницы и скульптуру «Укротитель» с южной стороны.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64096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Чем славится Республика Тыва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752528" cy="44644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Большое количество туристических маршрутов пролегают по территории республики Тыва. И не только потому, что они ведут к географическому центру Азии, но и потому, что сам край имеет множество достопримечательностей, которые привлекают туристов со всего мира. Прежде всего, это красивейшие пейзажи и богатая флора и фауна, которая здесь сохранилась.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еспублика Тыва (Тува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672408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653136"/>
            <a:ext cx="8064896" cy="18002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5600" b="1" dirty="0" smtClean="0">
                <a:solidFill>
                  <a:srgbClr val="002060"/>
                </a:solidFill>
              </a:rPr>
              <a:t>Озеро </a:t>
            </a:r>
            <a:r>
              <a:rPr lang="ru-RU" sz="5600" b="1" dirty="0" err="1" smtClean="0">
                <a:solidFill>
                  <a:srgbClr val="002060"/>
                </a:solidFill>
              </a:rPr>
              <a:t>Чагытай</a:t>
            </a:r>
            <a:r>
              <a:rPr lang="ru-RU" sz="5600" b="1" dirty="0" smtClean="0">
                <a:solidFill>
                  <a:srgbClr val="002060"/>
                </a:solidFill>
              </a:rPr>
              <a:t> - самое глубокое и большое пресное озеро Тувинской котловины. Находится у подножья северного склона хребта </a:t>
            </a:r>
            <a:r>
              <a:rPr lang="ru-RU" sz="5600" b="1" dirty="0" err="1" smtClean="0">
                <a:solidFill>
                  <a:srgbClr val="002060"/>
                </a:solidFill>
              </a:rPr>
              <a:t>Танну-Ола</a:t>
            </a:r>
            <a:r>
              <a:rPr lang="ru-RU" sz="5600" b="1" dirty="0" smtClean="0">
                <a:solidFill>
                  <a:srgbClr val="002060"/>
                </a:solidFill>
              </a:rPr>
              <a:t> </a:t>
            </a:r>
            <a:r>
              <a:rPr lang="ru-RU" sz="5600" b="1" dirty="0" err="1" smtClean="0">
                <a:solidFill>
                  <a:srgbClr val="002060"/>
                </a:solidFill>
              </a:rPr>
              <a:t>Тандинского</a:t>
            </a:r>
            <a:r>
              <a:rPr lang="ru-RU" sz="5600" b="1" dirty="0" smtClean="0">
                <a:solidFill>
                  <a:srgbClr val="002060"/>
                </a:solidFill>
              </a:rPr>
              <a:t> района на высоте 1003 метра над уровнем моря, глубина 17 м, площадь - 2860 гектаров. Дно песчано-галечниковое, берега преимущественно пологие, вода пресная. Берега, то каменистые, то песчаные, протянулись почти на 20 км. В озере водятся язь, щука, пелядь, лещ, карп.</a:t>
            </a:r>
          </a:p>
          <a:p>
            <a:pPr algn="just">
              <a:lnSpc>
                <a:spcPct val="170000"/>
              </a:lnSpc>
            </a:pPr>
            <a:r>
              <a:rPr lang="ru-RU" sz="56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5770984" cy="650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Озера Тувы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hagyta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4087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k-hol_na_sai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4847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932040" y="332657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Озеро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Ак-Холь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Белое озеро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), расположено в межгорной впадине, издали, действительно, кажется белым, так как в его водной глади отражаются снежные вершины. Длина озера - 4 км, ширина - 2 км. Озеро имеет ледниковое происхождение. Со слов местного населения, купание в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Ак-Холь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помогает при варикозном расширении вен и тромбофлебите.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ara-ho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4176464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2040" y="3559499"/>
            <a:ext cx="38884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Озеро Кара-Холь в длину достигает 12 км, ширина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2-2.5 км. Одно из красивейших озёр в Туве, расположено среди горных хребтов. В трёх километрах от Кара-Холя расположен маленький, 2-3 метра высотой, но живописный, водопад.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32656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Озеро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Ак-Холь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Белое озеро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), расположено в межгорной впадине, издали, действительно, кажется белым, так как в его водной глади отражаются снежные вершины. Длина озера - 4 км, ширина - 2 км. Озеро имеет ледниковое происхождение. Со слов местного населения, купание в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Ак-Холь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помогает при варикозном расширении вен и тромбофлебите.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us-h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Озеро </a:t>
            </a:r>
            <a:r>
              <a:rPr lang="ru-RU" b="1" dirty="0" err="1" smtClean="0">
                <a:solidFill>
                  <a:srgbClr val="002060"/>
                </a:solidFill>
              </a:rPr>
              <a:t>Дус-Холь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Сватиково</a:t>
            </a:r>
            <a:r>
              <a:rPr lang="ru-RU" b="1" dirty="0" smtClean="0">
                <a:solidFill>
                  <a:srgbClr val="002060"/>
                </a:solidFill>
              </a:rPr>
              <a:t>) расположено в </a:t>
            </a:r>
            <a:r>
              <a:rPr lang="ru-RU" b="1" dirty="0" err="1" smtClean="0">
                <a:solidFill>
                  <a:srgbClr val="002060"/>
                </a:solidFill>
              </a:rPr>
              <a:t>Тандинском</a:t>
            </a:r>
            <a:r>
              <a:rPr lang="ru-RU" b="1" dirty="0" smtClean="0">
                <a:solidFill>
                  <a:srgbClr val="002060"/>
                </a:solidFill>
              </a:rPr>
              <a:t> районе в бессточной впадине в 45 км южнее Кызыла, имеет овальную форму. Его длина - 1400 м, ширина -200-500 м, площадь - 0,55 кв.км. Наибольшая глубина озера в </a:t>
            </a:r>
            <a:r>
              <a:rPr lang="ru-RU" b="1" dirty="0" err="1" smtClean="0">
                <a:solidFill>
                  <a:srgbClr val="002060"/>
                </a:solidFill>
              </a:rPr>
              <a:t>северо­западной</a:t>
            </a:r>
            <a:r>
              <a:rPr lang="ru-RU" b="1" dirty="0" smtClean="0">
                <a:solidFill>
                  <a:srgbClr val="002060"/>
                </a:solidFill>
              </a:rPr>
              <a:t> части - 3-4 метра. Вода озера имеет хлоридно-сульфатный, натриево-магниевый состав и степень минерализации 167 и 143 г –соответственно.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496855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По разному складывались судьбы сибирских городов, возникших в первой половине </a:t>
            </a:r>
            <a:r>
              <a:rPr lang="en-US" sz="2400" dirty="0" smtClean="0">
                <a:solidFill>
                  <a:srgbClr val="002060"/>
                </a:solidFill>
              </a:rPr>
              <a:t> XX</a:t>
            </a:r>
            <a:r>
              <a:rPr lang="ru-RU" sz="2400" dirty="0" smtClean="0">
                <a:solidFill>
                  <a:srgbClr val="002060"/>
                </a:solidFill>
              </a:rPr>
              <a:t> века. Своя удивительная, интересная и сложная судьба города БЕЛОЦАРСКА – КРАСНОГО – КЫЗЫЛА, расположенного в Центре Азии. В начале 1914 года Главным управлением землеустройства и земледелия было поручено выбрать место и приступить к строительству переселенческого пункта который со временем должен стать административным и торговым центром Урянхайского края.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851775" cy="688975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002060"/>
                </a:solidFill>
              </a:rPr>
              <a:t>От </a:t>
            </a:r>
            <a:r>
              <a:rPr lang="ru-RU" sz="4800" dirty="0" err="1" smtClean="0">
                <a:solidFill>
                  <a:srgbClr val="002060"/>
                </a:solidFill>
              </a:rPr>
              <a:t>Белоцарска</a:t>
            </a:r>
            <a:r>
              <a:rPr lang="ru-RU" sz="4800" dirty="0" smtClean="0">
                <a:solidFill>
                  <a:srgbClr val="002060"/>
                </a:solidFill>
              </a:rPr>
              <a:t> до Кызыла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496944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Пресное озеро </a:t>
            </a:r>
            <a:r>
              <a:rPr lang="ru-RU" b="1" dirty="0" err="1" smtClean="0">
                <a:solidFill>
                  <a:srgbClr val="002060"/>
                </a:solidFill>
              </a:rPr>
              <a:t>Хиндиктиг-Холь</a:t>
            </a:r>
            <a:r>
              <a:rPr lang="ru-RU" dirty="0" smtClean="0">
                <a:solidFill>
                  <a:srgbClr val="002060"/>
                </a:solidFill>
              </a:rPr>
              <a:t> («Озеро с пупком») </a:t>
            </a:r>
            <a:r>
              <a:rPr lang="ru-RU" b="1" dirty="0" err="1" smtClean="0">
                <a:solidFill>
                  <a:srgbClr val="002060"/>
                </a:solidFill>
              </a:rPr>
              <a:t>Монгун-Тайгинского</a:t>
            </a:r>
            <a:r>
              <a:rPr lang="ru-RU" b="1" dirty="0" smtClean="0">
                <a:solidFill>
                  <a:srgbClr val="002060"/>
                </a:solidFill>
              </a:rPr>
              <a:t> района</a:t>
            </a:r>
            <a:r>
              <a:rPr lang="ru-RU" dirty="0" smtClean="0">
                <a:solidFill>
                  <a:srgbClr val="002060"/>
                </a:solidFill>
              </a:rPr>
              <a:t> получило название из-за острова с высокой горой посередине (высота - 2458 м). Длина озера 15 км, ширина 7 км. Дно каменистое, берега пологие, песчаные. Всего островов - два. На них водится черный сурок - тарбаган и растут лечебные травы. В озере много крупной рыбы.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indiktig-h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332656"/>
            <a:ext cx="4018784" cy="30963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Озеро </a:t>
            </a:r>
            <a:r>
              <a:rPr lang="ru-RU" b="1" dirty="0" err="1" smtClean="0">
                <a:solidFill>
                  <a:srgbClr val="002060"/>
                </a:solidFill>
              </a:rPr>
              <a:t>Убсу-Нур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Овюрского</a:t>
            </a:r>
            <a:r>
              <a:rPr lang="ru-RU" b="1" dirty="0" smtClean="0">
                <a:solidFill>
                  <a:srgbClr val="002060"/>
                </a:solidFill>
              </a:rPr>
              <a:t> района. Крупное уникальное бессточное соленое озеро, площадь акватории 3350 км</a:t>
            </a:r>
            <a:r>
              <a:rPr lang="ru-RU" b="1" baseline="30000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, протяженность 80x70 км. Максимальная глубина 20 м. Берега у него низкие, частично заболоченные. Урез воды находится на высоте 759,94 м над уровнем моря. Располагаясь в Центре Азии, озеро в северной своей части размещено в пределах России (Республика Тыва), а в основном находится на территории Монголии.</a:t>
            </a:r>
          </a:p>
          <a:p>
            <a:endParaRPr lang="ru-RU" dirty="0"/>
          </a:p>
        </p:txBody>
      </p:sp>
      <p:pic>
        <p:nvPicPr>
          <p:cNvPr id="4" name="Рисунок 3" descr="ubsu-nur_ozer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tore-hol_erzi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76464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4330824" cy="2088232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Озеро Торе-Холь Эрзинского района- длина около 16 км, ширина 3—4 км., глубина 4-5 м. В летнее время года поверхностные слои хорошо прогреваются, в середине августа днем температура поднимается до 21°С при температуре воздуха 32°С.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://im5-tub-ru.yandex.net/i?id=122632776-5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070" y="-171400"/>
            <a:ext cx="9167070" cy="70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Озеро </a:t>
            </a:r>
            <a:r>
              <a:rPr lang="ru-RU" sz="2000" b="1" dirty="0" err="1" smtClean="0">
                <a:solidFill>
                  <a:srgbClr val="FFFF00"/>
                </a:solidFill>
              </a:rPr>
              <a:t>Азас</a:t>
            </a:r>
            <a:r>
              <a:rPr lang="ru-RU" sz="2000" b="1" dirty="0" smtClean="0">
                <a:solidFill>
                  <a:srgbClr val="FFFF00"/>
                </a:solidFill>
              </a:rPr>
              <a:t> - крупнейшее в </a:t>
            </a:r>
            <a:r>
              <a:rPr lang="ru-RU" sz="2000" b="1" dirty="0" err="1" smtClean="0">
                <a:solidFill>
                  <a:srgbClr val="FFFF00"/>
                </a:solidFill>
              </a:rPr>
              <a:t>Тоджинской</a:t>
            </a:r>
            <a:r>
              <a:rPr lang="ru-RU" sz="2000" b="1" dirty="0" smtClean="0">
                <a:solidFill>
                  <a:srgbClr val="FFFF00"/>
                </a:solidFill>
              </a:rPr>
              <a:t> котловине проточное озеро, протяженностью около 20 км, шириной - 5 км. В него впадает река </a:t>
            </a:r>
            <a:r>
              <a:rPr lang="ru-RU" sz="2000" b="1" dirty="0" err="1" smtClean="0">
                <a:solidFill>
                  <a:srgbClr val="FFFF00"/>
                </a:solidFill>
              </a:rPr>
              <a:t>Азас</a:t>
            </a:r>
            <a:r>
              <a:rPr lang="ru-RU" sz="2000" b="1" dirty="0" smtClean="0">
                <a:solidFill>
                  <a:srgbClr val="FFFF00"/>
                </a:solidFill>
              </a:rPr>
              <a:t>, а вытекает река Тоора-Хем. Расположено на высоте 1000 м над уровнем. Его по праву называют «Жемчужиной Тувы».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260648"/>
            <a:ext cx="4401688" cy="51845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такое Тува?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Это степи залитые Солнцем,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Горных речек разливы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дремучих лесов океан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Синеватые дали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гор разноцветные кольца,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Зной песков раскаленных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снежная стужа Саян.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76672"/>
            <a:ext cx="3888432" cy="58326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 сердцу бесконечно дорог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Любимый край, Любимый город Кызыл!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Всегда весною расцветают его душистые сады,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где – то вдалеке над речкой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Заводят песнь соловьи!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где бы ты не находился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Твой город будет ждать тебя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Ты здесь живешь, ты здесь родился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это – Родина твоя!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852936"/>
            <a:ext cx="3456384" cy="36004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Дом правительства по улице Ленина. 1942 г.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779912" y="332656"/>
            <a:ext cx="4967287" cy="324008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В 1914 г. 18 апреля прибыла первая группа рабочих. Прибыли инженер – технолог К. .В. Гогунцов, топограф М. Я. Крючков, который начертил генеральный план города </a:t>
            </a:r>
            <a:r>
              <a:rPr lang="ru-RU" sz="3200" dirty="0" err="1" smtClean="0">
                <a:solidFill>
                  <a:srgbClr val="002060"/>
                </a:solidFill>
              </a:rPr>
              <a:t>Белоцарска</a:t>
            </a:r>
            <a:r>
              <a:rPr lang="ru-RU" sz="3200" dirty="0" smtClean="0">
                <a:solidFill>
                  <a:srgbClr val="002060"/>
                </a:solidFill>
              </a:rPr>
              <a:t>, который в настоящее время совпадает с планом застройки центральной части г. Кызыла.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1\Pictures\Фото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6565" y="-144397"/>
            <a:ext cx="2430271" cy="3240361"/>
          </a:xfrm>
          <a:prstGeom prst="rect">
            <a:avLst/>
          </a:prstGeom>
          <a:noFill/>
        </p:spPr>
      </p:pic>
      <p:pic>
        <p:nvPicPr>
          <p:cNvPr id="5" name="Picture 2" descr="C:\Users\1\Pictures\Фото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52494" y="3128627"/>
            <a:ext cx="2376263" cy="3409058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23528" y="3356992"/>
            <a:ext cx="4752528" cy="3168352"/>
          </a:xfrm>
          <a:prstGeom prst="rect">
            <a:avLst/>
          </a:prstGeom>
        </p:spPr>
        <p:txBody>
          <a:bodyPr vert="horz" lIns="45720" rIns="45720" anchor="t"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сентябре 1920 года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съезд  переименовал Белоцарск в город Красный. В 1921 году на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Всетувинском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Учредительном Хурале была провозглашена – Тувинская Народная Республика. С 1925 года Красный стал называться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по-тувински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КЫЗЫЛ. В 1930 г. была введена национальная письменность.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530352" y="476672"/>
            <a:ext cx="8074096" cy="583264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Окружающая среда – это все живое и неживые вокруг нас. Живую природу почти всегда легко отличить от неживой.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Природа – со своими лесами, степями, пустынями, реками озерами – это большой дом. </a:t>
            </a:r>
          </a:p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 – лес, степь, река – должен иметь приспособления к пространству, силам и </a:t>
            </a:r>
            <a:r>
              <a:rPr lang="ru-RU" sz="2200" dirty="0" smtClean="0">
                <a:solidFill>
                  <a:srgbClr val="002060"/>
                </a:solidFill>
              </a:rPr>
              <a:t>явлениям 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окружающей температуре его среды – рельефу, местности,, количеству влаги ( дождь, осадки, снег). И каждый дом – среда обитания, среда где живут вместе живые организмы.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Солнце – жизненно важное составляющее окружающей среды, источник всего живого на Земле.  Без воды и воздуха жизнь на Земле невозможна. Живые организмы нуждаются в почве – надежной опоре для корней и стеблей растений, из нее они получают воду и минеральные вещества.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933056"/>
            <a:ext cx="6120680" cy="1800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Сегодня Кызыл – административный, промышленный, научный, деловой и культурный центр Республики Тыва. Кызыл – столица Тувы, красивый город с национальной архитектурой. Многообразие природных памятников разных эпох и этнический колорит Тывы нашли отражение в уникальных экспозициях в музеях Кызыла.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1\Pictures\kyzyl-cen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60851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1\Pictures\i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1944216" cy="1290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623720" y="1700808"/>
            <a:ext cx="2520280" cy="43204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Герб города Кызыл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5" descr="Фотография Буддийский молитвенный бараб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76872"/>
            <a:ext cx="241176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623720" y="4509120"/>
            <a:ext cx="2520280" cy="864096"/>
          </a:xfrm>
          <a:prstGeom prst="rect">
            <a:avLst/>
          </a:prstGeom>
        </p:spPr>
        <p:txBody>
          <a:bodyPr vert="horz" lIns="45720" rIns="45720" anchor="t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Буддийский молитвенный барабан расположен на центральной площади Кызыла.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leninstatues.ru/sites/default/files/styles/large/public/photos/kyzy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764704"/>
            <a:ext cx="1728192" cy="2400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8-tub-ru.yandex.net/i?id=335744595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2"/>
          <p:cNvSpPr>
            <a:spLocks noGrp="1"/>
          </p:cNvSpPr>
          <p:nvPr>
            <p:ph type="subTitle" idx="1"/>
          </p:nvPr>
        </p:nvSpPr>
        <p:spPr>
          <a:xfrm>
            <a:off x="2267744" y="260648"/>
            <a:ext cx="6876256" cy="32403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Тыва – это горная страна, в которой величественные горные хребты чередуются с глубокими котлованами, климат здесь резко континентальный. Зимы здесь морозные, безветренные и даже малоснежные. Летняя погода в основном умеренно теплая, а порой и жаркая, особенно в низинах. Так зимой ртутный столбик термометра может опускаться до минус 55 градусов по Цельсию, а летом не превышать плюс 23. Наиболее комфортным для человека временем года здесь считается поздняя весна, а также ранняя осень.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0-tub-ru.yandex.net/i?id=2915293-6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889" b="8889"/>
          <a:stretch>
            <a:fillRect/>
          </a:stretch>
        </p:blipFill>
        <p:spPr bwMode="auto">
          <a:xfrm>
            <a:off x="251520" y="3501008"/>
            <a:ext cx="4428491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8" descr="http://im7-tub-ru.yandex.net/i?id=520051463-5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2656"/>
            <a:ext cx="3744416" cy="4970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395288" y="260648"/>
            <a:ext cx="4546600" cy="302433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Тыва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это уникальный уголок планеты, где причудливо сочетаются и высокогорье и могучая сибирская тайга и южные стороны, где бродят стада северных оленей, снежные барсы и горделиво вышагивают двугорбые верблюды.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581128"/>
            <a:ext cx="1296144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://img-fotki.yandex.ru/get/5901/3588041.4e8/0_831b3_d4ad0a03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332656"/>
            <a:ext cx="4644008" cy="3486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s44.radikal.ru/i104/1101/30/745c2a914ba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4464496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4" descr="http://im4-tub-ru.yandex.net/i?id=187370620-2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89648"/>
            <a:ext cx="914400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7/97/127/97127045_ytitu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332656"/>
            <a:ext cx="6192688" cy="41044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0000"/>
                </a:solidFill>
              </a:rPr>
              <a:t>Енисей - одна из крупнейших рек земного шара. Берёт начало двумя истоками: Большой Е. (</a:t>
            </a:r>
            <a:r>
              <a:rPr lang="ru-RU" sz="1400" b="1" dirty="0" err="1" smtClean="0">
                <a:solidFill>
                  <a:srgbClr val="000000"/>
                </a:solidFill>
              </a:rPr>
              <a:t>Бий-Хем</a:t>
            </a:r>
            <a:r>
              <a:rPr lang="ru-RU" sz="1400" b="1" dirty="0" smtClean="0">
                <a:solidFill>
                  <a:srgbClr val="000000"/>
                </a:solidFill>
              </a:rPr>
              <a:t>) и Малый Е. (</a:t>
            </a:r>
            <a:r>
              <a:rPr lang="ru-RU" sz="1400" b="1" dirty="0" err="1" smtClean="0">
                <a:solidFill>
                  <a:srgbClr val="000000"/>
                </a:solidFill>
              </a:rPr>
              <a:t>Ка-Хем</a:t>
            </a:r>
            <a:r>
              <a:rPr lang="ru-RU" sz="1400" b="1" dirty="0" smtClean="0">
                <a:solidFill>
                  <a:srgbClr val="000000"/>
                </a:solidFill>
              </a:rPr>
              <a:t>). Впадает в Енисейский залив Карского моря. </a:t>
            </a:r>
            <a:r>
              <a:rPr lang="ru-RU" sz="1400" b="1" dirty="0" err="1" smtClean="0">
                <a:solidFill>
                  <a:srgbClr val="000000"/>
                </a:solidFill>
              </a:rPr>
              <a:t>Бий-Хем</a:t>
            </a:r>
            <a:r>
              <a:rPr lang="ru-RU" sz="1400" b="1" dirty="0" smtClean="0">
                <a:solidFill>
                  <a:srgbClr val="000000"/>
                </a:solidFill>
              </a:rPr>
              <a:t>, от начала которого исчисляют обычно длину Енисея, начинается незначительной речкой у подножия пика Топографов, на Юго-Западном склоне Восточного </a:t>
            </a:r>
            <a:r>
              <a:rPr lang="ru-RU" sz="1400" b="1" dirty="0" err="1" smtClean="0">
                <a:solidFill>
                  <a:srgbClr val="000000"/>
                </a:solidFill>
              </a:rPr>
              <a:t>Саяна</a:t>
            </a:r>
            <a:r>
              <a:rPr lang="ru-RU" sz="1400" b="1" dirty="0" smtClean="0">
                <a:solidFill>
                  <a:srgbClr val="000000"/>
                </a:solidFill>
              </a:rPr>
              <a:t>, на высоте 2380м. За 31км пути до озера Кара-Балык река опускается на 800 м. Длина Енисея от истоков Малого 4102 </a:t>
            </a:r>
            <a:r>
              <a:rPr lang="ru-RU" sz="1400" b="1" i="1" dirty="0" smtClean="0">
                <a:solidFill>
                  <a:srgbClr val="000000"/>
                </a:solidFill>
              </a:rPr>
              <a:t>км</a:t>
            </a:r>
            <a:r>
              <a:rPr lang="ru-RU" sz="1400" b="1" dirty="0" smtClean="0">
                <a:solidFill>
                  <a:srgbClr val="000000"/>
                </a:solidFill>
              </a:rPr>
              <a:t>, от истоков Большого 4092 </a:t>
            </a:r>
            <a:r>
              <a:rPr lang="ru-RU" sz="1400" b="1" i="1" dirty="0" smtClean="0">
                <a:solidFill>
                  <a:srgbClr val="000000"/>
                </a:solidFill>
              </a:rPr>
              <a:t>км</a:t>
            </a:r>
            <a:r>
              <a:rPr lang="ru-RU" sz="1400" b="1" dirty="0" smtClean="0">
                <a:solidFill>
                  <a:srgbClr val="000000"/>
                </a:solidFill>
              </a:rPr>
              <a:t>, от слияния Малого и Большого Е. (г. Кызыл), т. е. собственно Е., 3487 </a:t>
            </a:r>
            <a:r>
              <a:rPr lang="ru-RU" sz="1400" b="1" i="1" dirty="0" smtClean="0">
                <a:solidFill>
                  <a:srgbClr val="000000"/>
                </a:solidFill>
              </a:rPr>
              <a:t>км</a:t>
            </a:r>
            <a:r>
              <a:rPr lang="ru-RU" sz="1400" b="1" dirty="0" smtClean="0">
                <a:solidFill>
                  <a:srgbClr val="000000"/>
                </a:solidFill>
              </a:rPr>
              <a:t>. Течёт в основном по территории Красноярского края.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endParaRPr lang="ru-RU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FEFAC9"/>
      </a:dk1>
      <a:lt1>
        <a:sysClr val="window" lastClr="FFFFFF"/>
      </a:lt1>
      <a:dk2>
        <a:srgbClr val="FEFAC9"/>
      </a:dk2>
      <a:lt2>
        <a:srgbClr val="FEFAC9"/>
      </a:lt2>
      <a:accent1>
        <a:srgbClr val="A5B592"/>
      </a:accent1>
      <a:accent2>
        <a:srgbClr val="F3A447"/>
      </a:accent2>
      <a:accent3>
        <a:srgbClr val="FDF59C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614</TotalTime>
  <Words>1542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ГБОУ Школа – интернат для  детей сирот и детей оставшихся без попечения родителей г. Кызыл   Исследовательская работа  «От Белоцарска до Кызыла»    Ученицы 9 «Б» класса Дувендей Салимыы Буяновны  Руководитель Монгул – оол Светлана Сарыгларовна</vt:lpstr>
      <vt:lpstr>             От Белоцарска до Кызыла.</vt:lpstr>
      <vt:lpstr>Дом правительства по улице Ленина. 1942 г.</vt:lpstr>
      <vt:lpstr>Слайд 4</vt:lpstr>
      <vt:lpstr>Герб города Кызыл</vt:lpstr>
      <vt:lpstr>Слайд 6</vt:lpstr>
      <vt:lpstr>Слайд 7</vt:lpstr>
      <vt:lpstr>Слайд 8</vt:lpstr>
      <vt:lpstr>Слайд 9</vt:lpstr>
      <vt:lpstr>Памятник Кадарчы (памятник животноводу)установлен в 1997 году на горе напротив Кызыльского аэропорта, на 9 км автотрассы Кызыл - Эрзин.</vt:lpstr>
      <vt:lpstr>Памятник красным партизанам погибшим в Белоцарском бою. </vt:lpstr>
      <vt:lpstr>Слайд 12</vt:lpstr>
      <vt:lpstr>Тувинский музыкально-драматический театр им. В. Кок-оола  основан в 1936 году.Театр носит имя тувинского актёра и драматурга заслуженного артиста РСФСР Виктора Шогжаповича Кок-оола. Памятник участникам Великой Отечественной войны. Рядом установлен танк – легендарная «тридцатьчетверка»</vt:lpstr>
      <vt:lpstr>Слайд 14</vt:lpstr>
      <vt:lpstr>Чем славится Республика Тыва</vt:lpstr>
      <vt:lpstr>Слайд 16</vt:lpstr>
      <vt:lpstr>Озера Тувы</vt:lpstr>
      <vt:lpstr>Слайд 18</vt:lpstr>
      <vt:lpstr>Слайд 19</vt:lpstr>
      <vt:lpstr>Слайд 20</vt:lpstr>
      <vt:lpstr>Озеро Торе-Холь Эрзинского района- длина около 16 км, ширина 3—4 км., глубина 4-5 м. В летнее время года поверхностные слои хорошо прогреваются, в середине августа днем температура поднимается до 21°С при температуре воздуха 32°С. 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57</cp:revision>
  <dcterms:created xsi:type="dcterms:W3CDTF">2013-10-01T05:33:42Z</dcterms:created>
  <dcterms:modified xsi:type="dcterms:W3CDTF">2013-10-10T02:54:27Z</dcterms:modified>
</cp:coreProperties>
</file>