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31D991E-F030-4808-90C3-DB08D5AB53A9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6B2D46-B30D-4226-AC59-E11C85CBD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991E-F030-4808-90C3-DB08D5AB53A9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2D46-B30D-4226-AC59-E11C85CBD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31D991E-F030-4808-90C3-DB08D5AB53A9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66B2D46-B30D-4226-AC59-E11C85CBD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991E-F030-4808-90C3-DB08D5AB53A9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6B2D46-B30D-4226-AC59-E11C85CBDB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991E-F030-4808-90C3-DB08D5AB53A9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66B2D46-B30D-4226-AC59-E11C85CBDB8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31D991E-F030-4808-90C3-DB08D5AB53A9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66B2D46-B30D-4226-AC59-E11C85CBDB8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31D991E-F030-4808-90C3-DB08D5AB53A9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66B2D46-B30D-4226-AC59-E11C85CBDB8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991E-F030-4808-90C3-DB08D5AB53A9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6B2D46-B30D-4226-AC59-E11C85CBD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991E-F030-4808-90C3-DB08D5AB53A9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6B2D46-B30D-4226-AC59-E11C85CBDB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991E-F030-4808-90C3-DB08D5AB53A9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6B2D46-B30D-4226-AC59-E11C85CBDB8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31D991E-F030-4808-90C3-DB08D5AB53A9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66B2D46-B30D-4226-AC59-E11C85CBDB8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1D991E-F030-4808-90C3-DB08D5AB53A9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6B2D46-B30D-4226-AC59-E11C85CBDB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0528" y="1556792"/>
            <a:ext cx="6153472" cy="30144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 биологического краеведения. Исторический обзор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Г.А. Пуртова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:\Documents and Settings\Администратор\Мои документы\Downloads\1310987733_1310926593_fotosbornik_ru_1727.jpg"/>
          <p:cNvPicPr>
            <a:picLocks noChangeAspect="1" noChangeArrowheads="1"/>
          </p:cNvPicPr>
          <p:nvPr/>
        </p:nvPicPr>
        <p:blipFill>
          <a:blip r:embed="rId2" cstate="print"/>
          <a:srcRect l="38120" r="14360"/>
          <a:stretch>
            <a:fillRect/>
          </a:stretch>
        </p:blipFill>
        <p:spPr bwMode="auto">
          <a:xfrm>
            <a:off x="0" y="692696"/>
            <a:ext cx="2771800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на дом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§ 1, 2; ответить на вопросы после параграфа.</a:t>
            </a:r>
          </a:p>
          <a:p>
            <a:pPr>
              <a:buNone/>
            </a:pPr>
            <a:r>
              <a:rPr lang="ru-RU" sz="3600" dirty="0" smtClean="0"/>
              <a:t>Напишите мини-сочинение «Мое отношение к природе» (по желанию)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Закрепление знаний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892480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Выберите верные утверждения:</a:t>
            </a:r>
          </a:p>
          <a:p>
            <a:pPr marL="514350" indent="-514350">
              <a:buAutoNum type="arabicPeriod"/>
            </a:pPr>
            <a:r>
              <a:rPr lang="ru-RU" dirty="0" smtClean="0"/>
              <a:t>Автором «Дневных записок…» является А.Н.Формозов.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В.В. Докучаев изучал почвы Нижегородской губернии.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И.И. Лепехин иллюстрировал свои труды собственными рисунками.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Краеведение является комплексной наукой, включающей в себя несколько дисциплин.</a:t>
            </a:r>
          </a:p>
          <a:p>
            <a:pPr marL="514350" indent="-514350">
              <a:buAutoNum type="arabicPeriod"/>
            </a:pPr>
            <a:r>
              <a:rPr lang="ru-RU" dirty="0" smtClean="0"/>
              <a:t>Биологическое краеведение изучает живую природу родного края.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153400" cy="1324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Выполните задания 1 и 2 на с. 6 в Рабочей тетради</a:t>
            </a:r>
            <a:endParaRPr lang="ru-RU" sz="32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Закрепление знаний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урока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Должны знать задачи биологического краеведения, историю исследования родного края, имена ученых-исследователей.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Должны уметь объяснять актуальность биологических знаний в современном мире на основе краеведческого принципа.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9906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 Иванович Лепехин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D:\Documents and Settings\Администратор\Мои документы\Downloads\Otkryvatel_Otechestv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4348" y="1772816"/>
            <a:ext cx="3116804" cy="36724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1595021"/>
            <a:ext cx="540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Обследовал и изучил природные богатства Поволжья, Урала, Сибири. Описал множество новых видов растений и животных. Результат путешествия – знаменитые «Дневные записки путешествия доктора и Академии наук адъюнкта Ивана Лепехина по разным провинциям Российского государства в 1768 и 1769 годах».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Василий Васильевич Докучаев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139952" y="1600200"/>
            <a:ext cx="4626096" cy="48531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В 1882 – 1886 годах проводил почвенное и геологическое обследования Нижегородской губернии для оценки качества земельных угодий. Одновременно изучал урожайность зерновых культур и эффективность внесения навозного удобрения</a:t>
            </a:r>
            <a:endParaRPr lang="ru-RU" dirty="0"/>
          </a:p>
        </p:txBody>
      </p:sp>
      <p:pic>
        <p:nvPicPr>
          <p:cNvPr id="3074" name="Picture 2" descr="D:\Documents and Settings\Администратор\Мои документы\Downloads\dokucha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3590925" cy="4791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Александр Николаевич Формозов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4554088" cy="4495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Основные исследования – работы по охотоведению и охране природы. Свои труды иллюстрировал собственными рисунками. Много внимания уделял изучению Нижегородского края.</a:t>
            </a:r>
            <a:endParaRPr lang="ru-RU" dirty="0"/>
          </a:p>
        </p:txBody>
      </p:sp>
      <p:pic>
        <p:nvPicPr>
          <p:cNvPr id="4098" name="Picture 2" descr="D:\Documents and Settings\Администратор\Мои документы\Downloads\FORMOZOV_Aleksandr_Nikolaevich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772816"/>
            <a:ext cx="3371081" cy="4692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Краеведение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611560" y="1988840"/>
            <a:ext cx="3240360" cy="1008112"/>
            <a:chOff x="611560" y="1988840"/>
            <a:chExt cx="3240360" cy="100811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611560" y="1988840"/>
              <a:ext cx="324036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5576" y="2204864"/>
              <a:ext cx="28803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/>
                <a:t>историческое</a:t>
              </a:r>
              <a:endParaRPr lang="ru-RU" sz="28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11560" y="3501008"/>
            <a:ext cx="3240360" cy="1008112"/>
            <a:chOff x="611560" y="3501008"/>
            <a:chExt cx="3240360" cy="1008112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11560" y="3501008"/>
              <a:ext cx="324036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3568" y="3717032"/>
              <a:ext cx="30963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/>
                <a:t>экономическое</a:t>
              </a:r>
              <a:endParaRPr lang="ru-RU" sz="2800" b="1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611560" y="5013176"/>
            <a:ext cx="3240360" cy="1008112"/>
            <a:chOff x="539552" y="4509120"/>
            <a:chExt cx="3240360" cy="1008112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39552" y="4509120"/>
              <a:ext cx="324036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1560" y="4725144"/>
              <a:ext cx="30963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/>
                <a:t>этнографическое</a:t>
              </a:r>
              <a:endParaRPr lang="ru-RU" sz="2800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004048" y="1988840"/>
            <a:ext cx="3240360" cy="1008112"/>
            <a:chOff x="5004048" y="1844824"/>
            <a:chExt cx="3240360" cy="1008112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004048" y="1844824"/>
              <a:ext cx="324036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48064" y="2060848"/>
              <a:ext cx="30243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/>
                <a:t>географическое</a:t>
              </a:r>
              <a:endParaRPr lang="ru-RU" sz="2800" b="1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076056" y="3501008"/>
            <a:ext cx="3240360" cy="1008112"/>
            <a:chOff x="4932040" y="3212976"/>
            <a:chExt cx="3240360" cy="1008112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932040" y="3212976"/>
              <a:ext cx="324036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04048" y="3429000"/>
              <a:ext cx="30243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/>
                <a:t>литературное</a:t>
              </a:r>
              <a:endParaRPr lang="ru-RU" sz="2800" b="1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076056" y="5013176"/>
            <a:ext cx="3240360" cy="1008112"/>
            <a:chOff x="5004048" y="4725144"/>
            <a:chExt cx="3240360" cy="1008112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5004048" y="4725144"/>
              <a:ext cx="324036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48064" y="5013176"/>
              <a:ext cx="28803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/>
                <a:t>биологическое</a:t>
              </a:r>
              <a:endParaRPr lang="ru-RU" sz="2800" b="1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60" y="1700808"/>
          <a:ext cx="8153400" cy="4709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78485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Дисциплина</a:t>
                      </a:r>
                      <a:endParaRPr lang="ru-RU" sz="32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Область знаний</a:t>
                      </a:r>
                      <a:endParaRPr lang="ru-RU" sz="32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853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/>
                        <a:t>История</a:t>
                      </a:r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853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/>
                        <a:t>Экономика</a:t>
                      </a:r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853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/>
                        <a:t>Этнография</a:t>
                      </a:r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853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/>
                        <a:t>География</a:t>
                      </a:r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853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/>
                        <a:t>Литература</a:t>
                      </a:r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28600"/>
            <a:ext cx="8892480" cy="9906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Используя текст §2 учебника на с. 7 – 8, заполните таблицу «Области знаний краеведческих дисциплин»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Биологическое краеведение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1396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Дисциплина, изучающая живую природу родного края</a:t>
            </a:r>
          </a:p>
          <a:p>
            <a:pPr>
              <a:buNone/>
            </a:pPr>
            <a:endParaRPr lang="ru-RU" sz="3200" b="1" dirty="0"/>
          </a:p>
        </p:txBody>
      </p:sp>
      <p:pic>
        <p:nvPicPr>
          <p:cNvPr id="5123" name="Picture 3" descr="D:\Documents and Settings\Администратор\Мои документы\Downloads\22852457_MG_2432.jpg"/>
          <p:cNvPicPr>
            <a:picLocks noChangeAspect="1" noChangeArrowheads="1"/>
          </p:cNvPicPr>
          <p:nvPr/>
        </p:nvPicPr>
        <p:blipFill>
          <a:blip r:embed="rId2" cstate="print"/>
          <a:srcRect l="4576" t="6385" r="5387" b="5206"/>
          <a:stretch>
            <a:fillRect/>
          </a:stretch>
        </p:blipFill>
        <p:spPr bwMode="auto">
          <a:xfrm>
            <a:off x="1835696" y="2780928"/>
            <a:ext cx="5616624" cy="3795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биологического краеведения</a:t>
            </a:r>
            <a:endParaRPr lang="ru-RU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971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Систематическое наблюдение за сезонными явлениями в жизни животных и растений.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Выявление закономерностей распределения животных и растений по изучаемой территории.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Ознакомление с </a:t>
            </a:r>
            <a:r>
              <a:rPr lang="ru-RU" dirty="0" err="1" smtClean="0"/>
              <a:t>биоразнообразием</a:t>
            </a:r>
            <a:r>
              <a:rPr lang="ru-RU" dirty="0" smtClean="0"/>
              <a:t> животного и растительного мира родного края.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Обучение проведению фенологических наблюдений за природными явлениями.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Изучение природных сообществ и их охраны.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экологического мировоззрения.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4F4F4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105</TotalTime>
  <Words>331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Предмет биологического краеведения. Исторический обзор</vt:lpstr>
      <vt:lpstr>Задачи урока</vt:lpstr>
      <vt:lpstr>Иван Иванович Лепехин</vt:lpstr>
      <vt:lpstr>Василий Васильевич Докучаев</vt:lpstr>
      <vt:lpstr>Александр Николаевич Формозов</vt:lpstr>
      <vt:lpstr>Краеведение</vt:lpstr>
      <vt:lpstr>Используя текст §2 учебника на с. 7 – 8, заполните таблицу «Области знаний краеведческих дисциплин»</vt:lpstr>
      <vt:lpstr>Биологическое краеведение</vt:lpstr>
      <vt:lpstr>Задачи биологического краеведения</vt:lpstr>
      <vt:lpstr>Задание на дом</vt:lpstr>
      <vt:lpstr>Закрепление знаний</vt:lpstr>
      <vt:lpstr>Закрепление знаний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биологического краеведения. Исторический обзор</dc:title>
  <dc:creator>User</dc:creator>
  <cp:lastModifiedBy>User</cp:lastModifiedBy>
  <cp:revision>15</cp:revision>
  <dcterms:created xsi:type="dcterms:W3CDTF">2013-09-12T15:42:19Z</dcterms:created>
  <dcterms:modified xsi:type="dcterms:W3CDTF">2013-09-12T17:27:31Z</dcterms:modified>
</cp:coreProperties>
</file>