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7" r:id="rId6"/>
    <p:sldId id="269" r:id="rId7"/>
    <p:sldId id="262" r:id="rId8"/>
    <p:sldId id="265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28" y="-1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177A-B7C1-46F1-8496-E461C07A572A}" type="datetimeFigureOut">
              <a:rPr lang="ru-RU" smtClean="0"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0454-9F13-48C1-8EE0-E9379791E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640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177A-B7C1-46F1-8496-E461C07A572A}" type="datetimeFigureOut">
              <a:rPr lang="ru-RU" smtClean="0"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0454-9F13-48C1-8EE0-E9379791E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989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177A-B7C1-46F1-8496-E461C07A572A}" type="datetimeFigureOut">
              <a:rPr lang="ru-RU" smtClean="0"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0454-9F13-48C1-8EE0-E9379791E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879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177A-B7C1-46F1-8496-E461C07A572A}" type="datetimeFigureOut">
              <a:rPr lang="ru-RU" smtClean="0"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0454-9F13-48C1-8EE0-E9379791E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19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177A-B7C1-46F1-8496-E461C07A572A}" type="datetimeFigureOut">
              <a:rPr lang="ru-RU" smtClean="0"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0454-9F13-48C1-8EE0-E9379791E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297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177A-B7C1-46F1-8496-E461C07A572A}" type="datetimeFigureOut">
              <a:rPr lang="ru-RU" smtClean="0"/>
              <a:t>14.03.2015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0454-9F13-48C1-8EE0-E9379791E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11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177A-B7C1-46F1-8496-E461C07A572A}" type="datetimeFigureOut">
              <a:rPr lang="ru-RU" smtClean="0"/>
              <a:t>14.03.2015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0454-9F13-48C1-8EE0-E9379791E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94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177A-B7C1-46F1-8496-E461C07A572A}" type="datetimeFigureOut">
              <a:rPr lang="ru-RU" smtClean="0"/>
              <a:t>14.03.2015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0454-9F13-48C1-8EE0-E9379791E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45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177A-B7C1-46F1-8496-E461C07A572A}" type="datetimeFigureOut">
              <a:rPr lang="ru-RU" smtClean="0"/>
              <a:t>14.03.2015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0454-9F13-48C1-8EE0-E9379791E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01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177A-B7C1-46F1-8496-E461C07A572A}" type="datetimeFigureOut">
              <a:rPr lang="ru-RU" smtClean="0"/>
              <a:t>14.03.2015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0454-9F13-48C1-8EE0-E9379791E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764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177A-B7C1-46F1-8496-E461C07A572A}" type="datetimeFigureOut">
              <a:rPr lang="ru-RU" smtClean="0"/>
              <a:t>14.03.2015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00454-9F13-48C1-8EE0-E9379791E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710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1177A-B7C1-46F1-8496-E461C07A572A}" type="datetimeFigureOut">
              <a:rPr lang="ru-RU" smtClean="0"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00454-9F13-48C1-8EE0-E9379791E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58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24744"/>
            <a:ext cx="9396536" cy="4824536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ВНИМАНИЕ !!! </a:t>
            </a:r>
            <a:r>
              <a:rPr lang="ru-RU" sz="60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/>
            </a:r>
            <a:br>
              <a:rPr lang="ru-RU" sz="60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</a:br>
            <a:r>
              <a:rPr lang="ru-RU" sz="60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/>
            </a:r>
            <a:br>
              <a:rPr lang="ru-RU" sz="60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</a:br>
            <a:r>
              <a:rPr lang="ru-RU" sz="6000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«Весенний паводок»</a:t>
            </a:r>
            <a:endParaRPr lang="ru-RU" sz="6000" dirty="0"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6108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8" y="-459432"/>
            <a:ext cx="8928992" cy="257829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паводка особенно  опасны, карьеры, мелкие водоёмы, протоки, овраги.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Rus\Desktop\сайт\1061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30" y="1541298"/>
            <a:ext cx="8064896" cy="5316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56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Помните: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весеннем льду легко провалиться;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Быстрее всего процесс распада льда происходит у берегов;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Весенний лед, покрытый снегом, быстро превращается в рыхлую массу.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Взрослые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оставляйте детей без присмотра!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Оставаясь без присмотра родителей и старших, не зная мер безопасности, дети играют на обрывистом берегу, а иногда катаются на льдинах водоема. Такая беспечность порой кончается трагически.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Весной нужно усилить контроль за местами игр детей.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45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ШКОЛЬНИКАМ ЗАПРЕЩАЕТСЯ:</a:t>
            </a:r>
            <a:b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 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выходить на водоемы;</a:t>
            </a:r>
            <a:b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переправляться через реку в период ледохода;</a:t>
            </a:r>
            <a:b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 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подходить близко к реке в местах затора льда;</a:t>
            </a:r>
            <a:b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       стоять на обрывистом берегу, подвергающемуся разливу и обвалу;</a:t>
            </a:r>
            <a:b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       собираться на мостиках, плотинах и запрудах;</a:t>
            </a:r>
            <a:b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       приближаться к ледяным заторам, отталкивать льдины от берегов;</a:t>
            </a:r>
            <a:b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       измерять глубину реки или любого водоема;</a:t>
            </a:r>
            <a:b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       ходить по льдинам и кататься на них.</a:t>
            </a:r>
            <a:b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51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Rus\Desktop\сайт\deti-na-ld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99" y="0"/>
            <a:ext cx="8959100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313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-315416"/>
            <a:ext cx="9144000" cy="717341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ПОВЕДЕНИЯ  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провалились на льду реки или озера: 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не паникуйте;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широко раскиньте руки по кромкам льда и старайтесь не погружаться с головой; 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без резких движений нужно выбираться на лед,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наползая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грудью и поочередно вытаскивая на поверхность ноги: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выбравшись из пролома, нужно откатиться, а затем ползти в ту сторону, откуда пришли. 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несмотря на то, что сырость и холод толкают вас побежать, будьте осторожны до самого берега. </a:t>
            </a:r>
          </a:p>
          <a:p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60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Если на ваших глазах провалился на льду человек, используйте для спасения ремни, шарфы, палки, лыжи и даже санки: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немедленно крикните пострадавшему, что идете на помощь;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приближайтесь к полынье только ползком, широко раскинув руки (будет лучше, если вы можете подложить под себя лыжи, доску, фанеру, чтобы увеличить площадь опоры);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не приближайтесь к самому краю полыньи; 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подайте пострадавшему средство спасения, тащите его на лед и отползайте из опасной зоны;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как можно быстрее доставить пострадавшего в теплое место, растереть, переодеть в сухое и напоить чаем.</a:t>
            </a:r>
          </a:p>
        </p:txBody>
      </p:sp>
    </p:spTree>
    <p:extLst>
      <p:ext uri="{BB962C8B-B14F-4D97-AF65-F5344CB8AC3E}">
        <p14:creationId xmlns:p14="http://schemas.microsoft.com/office/powerpoint/2010/main" val="174608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Rus\Desktop\сайт\vod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" y="136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4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412776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Rus\Desktop\сайт\0045-045-Roditel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287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13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133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ВНИМАНИЕ !!!   «Весенний паводок»</vt:lpstr>
      <vt:lpstr>В период паводка особенно  опасны, карьеры, мелкие водоёмы, протоки, овраги. </vt:lpstr>
      <vt:lpstr>Презентация PowerPoint</vt:lpstr>
      <vt:lpstr>ШКОЛЬНИКАМ ЗАПРЕЩАЕТСЯ:   ·       выходить на водоемы; ·       переправляться через реку в период ледохода; ·       подходить близко к реке в местах затора льда; ·       стоять на обрывистом берегу, подвергающемуся разливу и обвалу; ·       собираться на мостиках, плотинах и запрудах; ·       приближаться к ледяным заторам, отталкивать льдины от берегов; ·       измерять глубину реки или любого водоема; ·       ходить по льдинам и кататься на них.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Rus</dc:creator>
  <cp:lastModifiedBy>Rus</cp:lastModifiedBy>
  <cp:revision>6</cp:revision>
  <dcterms:created xsi:type="dcterms:W3CDTF">2015-03-14T16:27:41Z</dcterms:created>
  <dcterms:modified xsi:type="dcterms:W3CDTF">2015-03-14T17:20:52Z</dcterms:modified>
</cp:coreProperties>
</file>