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83" r:id="rId2"/>
    <p:sldId id="262" r:id="rId3"/>
    <p:sldId id="276" r:id="rId4"/>
    <p:sldId id="277" r:id="rId5"/>
    <p:sldId id="278" r:id="rId6"/>
    <p:sldId id="279" r:id="rId7"/>
    <p:sldId id="280" r:id="rId8"/>
    <p:sldId id="284" r:id="rId9"/>
    <p:sldId id="282" r:id="rId10"/>
    <p:sldId id="281" r:id="rId11"/>
    <p:sldId id="257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8FC89-33E5-4970-8894-06702C7676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4DACF-1589-411C-B251-5BB940CB92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DACF-1589-411C-B251-5BB940CB928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99DC2-CEE1-4B51-9127-42E3466EEBFC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A8F7-4B73-457E-B7CD-2FECF1FA7E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E66C7-9EFA-4FAA-A61C-70361FEB6263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BE122-A2A5-4728-A1BA-75C833423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E297B-B914-444E-843A-8C59BC21267E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A3EA1-F367-4DEB-84D9-0DEC87606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F8BA7-78C7-48BE-9153-F18293221B6C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747F0-5F47-4325-AA8F-F04470F5A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C7F16-8316-47B1-97A1-18B9DCA77B3F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1B97069-40A6-4339-9E89-3BB170A892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F721B-26E1-48BA-84D6-A6CA8FF7AEBA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7830B-F8E9-4216-8E48-58B7AF876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50B3B-CAD0-4577-A08E-78E514651BE1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BDE89-769A-48A4-940F-82A4DEA276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A9E0E-BDC0-43EB-A256-8D1161B3B8D3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C0D8-2FDD-44D7-83E0-BFAA89C13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7B753-7CDF-4803-8A18-A92834C0BAD9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55689-972E-4945-93AC-B72613EBD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D0580-2748-440D-8266-6DC9710E22B5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569E6-08A1-4D9A-A910-3D1D2A30A9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8E527-BF9D-49D9-BD28-7EA76B34C715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904AC-128D-4EE0-B9FB-25659A3583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2D12C7D-B286-4938-8D6E-9E19A1013FE5}" type="datetimeFigureOut">
              <a:rPr lang="ru-RU" smtClean="0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AEECA69-3BEE-44E7-A24F-D358E1493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60"/>
            <a:ext cx="9160809" cy="68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52"/>
            <a:ext cx="8501063" cy="1428750"/>
          </a:xfrm>
        </p:spPr>
        <p:txBody>
          <a:bodyPr>
            <a:normAutofit fontScale="925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Все они — защитники Отечества! 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В мирное время военные проводят учебные </a:t>
            </a:r>
            <a:r>
              <a:rPr lang="ru-RU" sz="2800" b="1" dirty="0" smtClean="0">
                <a:solidFill>
                  <a:srgbClr val="FFC000"/>
                </a:solidFill>
              </a:rPr>
              <a:t>сражения </a:t>
            </a:r>
            <a:r>
              <a:rPr lang="ru-RU" sz="2800" b="1" dirty="0" smtClean="0">
                <a:solidFill>
                  <a:srgbClr val="FFC000"/>
                </a:solidFill>
              </a:rPr>
              <a:t>в морях и лесах, в степях и горах, изучают технику.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219" name="Picture 2" descr="Сделано у нас! (только лучшее) - Полигоны российской военной базы в Армении оснастили современным оборудовани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" y="3402013"/>
            <a:ext cx="41767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9220" name="Picture 6" descr="Тихоокеанскому флоту исполняется 280 лет &quot; Военное обозр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850" y="3581400"/>
            <a:ext cx="4756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9221" name="Picture 4" descr="Военная реформа в России глазами разведчика: &quot;кадровый разгром&quot; - 18 Марта 2012 - Блог - Sv Uk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7" y="1476382"/>
            <a:ext cx="4984767" cy="28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785786" y="4357689"/>
            <a:ext cx="7729562" cy="2143145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FFC000"/>
                </a:solidFill>
              </a:rPr>
              <a:t>Наша армия </a:t>
            </a:r>
            <a:r>
              <a:rPr lang="ru-RU" sz="3200" b="1" dirty="0" smtClean="0">
                <a:solidFill>
                  <a:srgbClr val="FFC000"/>
                </a:solidFill>
              </a:rPr>
              <a:t>родная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Стережет покой страны,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Чтоб росли мы, бед не зная,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Чтобы не было войны.</a:t>
            </a:r>
            <a:endParaRPr lang="ru-RU" sz="3200" dirty="0" smtClean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3948077"/>
          </a:xfrm>
          <a:prstGeom prst="rect">
            <a:avLst/>
          </a:prstGeom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2844" y="285728"/>
            <a:ext cx="444512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Армия любимая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Об армии любимой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Знает стар и млад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 ей, непобедимой,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 каждый рад.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в армии солдаты,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Танкисты, моряки,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сильные ребята,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Им не страшны враги!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Стоят ракеты где-то,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замке граница.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 чудесно это,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нам спокойно спится!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/>
                <a:cs typeface="Times New Roman" pitchFamily="18" charset="0"/>
              </a:rPr>
              <a:t> 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7" name="Picture 5" descr="http://www.zanimatika.narod.ru/flagd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-1139825"/>
            <a:ext cx="161925" cy="114300"/>
          </a:xfrm>
          <a:prstGeom prst="rect">
            <a:avLst/>
          </a:prstGeom>
          <a:noFill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13310"/>
            <a:ext cx="4429156" cy="62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91" y="4643446"/>
            <a:ext cx="8258175" cy="171132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b="1" dirty="0" smtClean="0">
                <a:solidFill>
                  <a:srgbClr val="FFC000"/>
                </a:solidFill>
              </a:rPr>
              <a:t>Во </a:t>
            </a:r>
            <a:r>
              <a:rPr lang="ru-RU" sz="2300" b="1" dirty="0" smtClean="0">
                <a:solidFill>
                  <a:srgbClr val="FFC000"/>
                </a:solidFill>
              </a:rPr>
              <a:t>все века героизм и мужество воинов </a:t>
            </a:r>
            <a:r>
              <a:rPr lang="ru-RU" sz="2300" b="1" dirty="0" smtClean="0">
                <a:solidFill>
                  <a:srgbClr val="FFC000"/>
                </a:solidFill>
              </a:rPr>
              <a:t>России – это неотъемлемая часть </a:t>
            </a:r>
            <a:r>
              <a:rPr lang="ru-RU" sz="2300" b="1" dirty="0" smtClean="0">
                <a:solidFill>
                  <a:srgbClr val="FFC000"/>
                </a:solidFill>
              </a:rPr>
              <a:t>величия Российского государства.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b="1" dirty="0" smtClean="0">
                <a:solidFill>
                  <a:srgbClr val="FFC000"/>
                </a:solidFill>
              </a:rPr>
              <a:t>Богатыри </a:t>
            </a:r>
            <a:r>
              <a:rPr lang="ru-RU" sz="2300" b="1" dirty="0" smtClean="0">
                <a:solidFill>
                  <a:srgbClr val="FFC000"/>
                </a:solidFill>
              </a:rPr>
              <a:t>стояли на страже </a:t>
            </a:r>
            <a:r>
              <a:rPr lang="ru-RU" sz="2300" b="1" dirty="0" smtClean="0">
                <a:solidFill>
                  <a:srgbClr val="FFC000"/>
                </a:solidFill>
              </a:rPr>
              <a:t>Руси, </a:t>
            </a:r>
            <a:r>
              <a:rPr lang="ru-RU" sz="2300" b="1" dirty="0" smtClean="0">
                <a:solidFill>
                  <a:srgbClr val="FFC000"/>
                </a:solidFill>
              </a:rPr>
              <a:t>на заставе</a:t>
            </a:r>
            <a:r>
              <a:rPr lang="ru-RU" sz="2300" b="1" dirty="0" smtClean="0">
                <a:solidFill>
                  <a:srgbClr val="FFC000"/>
                </a:solidFill>
              </a:rPr>
              <a:t>. </a:t>
            </a:r>
            <a:r>
              <a:rPr lang="ru-RU" sz="2300" b="1" dirty="0" smtClean="0">
                <a:solidFill>
                  <a:srgbClr val="FFC000"/>
                </a:solidFill>
              </a:rPr>
              <a:t>Совокупность воинских доблестей и добрый, честный нрав составляют главнейшие черты </a:t>
            </a:r>
            <a:r>
              <a:rPr lang="ru-RU" sz="2300" b="1" dirty="0" smtClean="0">
                <a:solidFill>
                  <a:srgbClr val="FFC000"/>
                </a:solidFill>
              </a:rPr>
              <a:t>русского богатыря.</a:t>
            </a:r>
            <a:endParaRPr lang="ru-RU" sz="2300" b="1" dirty="0">
              <a:solidFill>
                <a:srgbClr val="FFC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36238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ln w="3175"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Мы с вами живем в стране, которую называют Россией. </a:t>
            </a:r>
            <a:r>
              <a:rPr lang="ru-RU" sz="3200" b="1" dirty="0" smtClean="0">
                <a:solidFill>
                  <a:srgbClr val="FFC000"/>
                </a:solidFill>
              </a:rPr>
              <a:t/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Россия </a:t>
            </a:r>
            <a:r>
              <a:rPr lang="ru-RU" sz="3200" b="1" dirty="0" smtClean="0">
                <a:solidFill>
                  <a:srgbClr val="FFC000"/>
                </a:solidFill>
              </a:rPr>
              <a:t>— наше Отечество. </a:t>
            </a:r>
            <a:endParaRPr lang="ru-RU" sz="3200" dirty="0" smtClean="0"/>
          </a:p>
        </p:txBody>
      </p:sp>
      <p:sp>
        <p:nvSpPr>
          <p:cNvPr id="4100" name="AutoShape 4" descr="Картинки по запросу картинки городо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6" name="Picture 2" descr="http://www.pangeya-travel.ru/media/countries/spec/59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88"/>
            <a:ext cx="5003340" cy="283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http://cdnimg.rg.ru/img/content/78/46/65/600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568" y="3557610"/>
            <a:ext cx="46291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2071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Нашу страну  защищает армия.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В </a:t>
            </a:r>
            <a:r>
              <a:rPr lang="ru-RU" sz="3200" dirty="0" smtClean="0">
                <a:solidFill>
                  <a:srgbClr val="FFC000"/>
                </a:solidFill>
              </a:rPr>
              <a:t>армии много </a:t>
            </a:r>
            <a:r>
              <a:rPr lang="ru-RU" sz="3200" dirty="0" smtClean="0">
                <a:solidFill>
                  <a:srgbClr val="FFC000"/>
                </a:solidFill>
              </a:rPr>
              <a:t>разных военных профессий</a:t>
            </a:r>
            <a:r>
              <a:rPr lang="ru-RU" sz="3200" dirty="0" smtClean="0">
                <a:solidFill>
                  <a:srgbClr val="FFC000"/>
                </a:solidFill>
              </a:rPr>
              <a:t>: пограничники, военные моряки,  летчики, артиллеристы, ракетчики, морская пехота, врачи. </a:t>
            </a:r>
            <a:endParaRPr lang="ru-RU" sz="2800" dirty="0" smtClean="0">
              <a:solidFill>
                <a:srgbClr val="FFC000"/>
              </a:solidFill>
            </a:endParaRPr>
          </a:p>
        </p:txBody>
      </p:sp>
      <p:pic>
        <p:nvPicPr>
          <p:cNvPr id="5131" name="Picture 11" descr="http://102rota.ru/sites/default/files/images/20141604115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788131"/>
            <a:ext cx="3682538" cy="2069869"/>
          </a:xfrm>
          <a:prstGeom prst="rect">
            <a:avLst/>
          </a:prstGeom>
          <a:noFill/>
        </p:spPr>
      </p:pic>
      <p:pic>
        <p:nvPicPr>
          <p:cNvPr id="9" name="Picture 2" descr="День пограничных войск. :: Stalker Uz Территория Сталкера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214554"/>
            <a:ext cx="3143272" cy="2357454"/>
          </a:xfrm>
        </p:spPr>
      </p:pic>
      <p:pic>
        <p:nvPicPr>
          <p:cNvPr id="10" name="Picture 7" descr="военные моря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214554"/>
            <a:ext cx="3291840" cy="2375611"/>
          </a:xfrm>
          <a:prstGeom prst="rect">
            <a:avLst/>
          </a:prstGeom>
          <a:noFill/>
        </p:spPr>
      </p:pic>
      <p:pic>
        <p:nvPicPr>
          <p:cNvPr id="11" name="Picture 9" descr="http://www.tass-ural.ru/images/2013-photos-for-articles/%D0%93%D1%80%D0%BE%D0%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776460"/>
            <a:ext cx="3387303" cy="20815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-1214438"/>
            <a:ext cx="8229600" cy="2214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71470" y="3500438"/>
            <a:ext cx="4252913" cy="2857496"/>
          </a:xfrm>
          <a:ln w="6350">
            <a:noFill/>
          </a:ln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ЛЁТЧИК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C000"/>
                </a:solidFill>
              </a:rPr>
              <a:t>За вылетом вылет, посадка к посадке,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Где зона, маршрут, полигон, перехват...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И так дни за днями с бойцовскою хваткой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Рождается летчик – крылатый боец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  <a:endParaRPr lang="ru-RU" sz="2400" b="1" dirty="0" smtClean="0">
              <a:solidFill>
                <a:srgbClr val="FFC000"/>
              </a:solidFill>
            </a:endParaRPr>
          </a:p>
        </p:txBody>
      </p:sp>
      <p:pic>
        <p:nvPicPr>
          <p:cNvPr id="6148" name="Picture 2" descr="Борьба за суверенитет России. Авиабаза на Кипре. Интервью с офицером ВВС Росс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83" y="73024"/>
            <a:ext cx="4181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9" name="Picture 4" descr="Материалы за Август 2013 года &quot; Страница 9 &quot; Новости России и Алтайского края. Алтай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907" y="71414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0" name="Picture 6" descr="Летчики российской авиабазы в Армении с начала года совершили более 500 вылет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325813"/>
            <a:ext cx="4857784" cy="34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38104" y="142877"/>
            <a:ext cx="4110038" cy="3571875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МОРЯК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Охраняет наше море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Славный, доблестный моряк.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Гордо реет на линкоре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Наш родной российский флаг.</a:t>
            </a:r>
            <a:endParaRPr lang="ru-RU" sz="2400" b="1" dirty="0" smtClean="0">
              <a:solidFill>
                <a:srgbClr val="FFC000"/>
              </a:solidFill>
            </a:endParaRPr>
          </a:p>
        </p:txBody>
      </p:sp>
      <p:pic>
        <p:nvPicPr>
          <p:cNvPr id="7171" name="Picture 4" descr="Черноморские морпехи VS &quot;неформалов&quot; - Крымские новости KOMTV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56149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2" name="Picture 2" descr="Картинки по запросу картинки военные моря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5" y="0"/>
            <a:ext cx="3586163" cy="299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Картинки по запросу картинки артилле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643314"/>
            <a:ext cx="533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Картинки по запросу картинки артилле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769862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85753"/>
            <a:ext cx="4038600" cy="3357561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АРТИЛЛЕРИСТ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Мы плечисты и мускулисты,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Потому что артиллеристы: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И наводчик, и заряжающий,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И другие специалисты.</a:t>
            </a:r>
            <a:endParaRPr lang="ru-RU" sz="2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-38104" y="142877"/>
            <a:ext cx="4395790" cy="3357561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Танкист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Везде, как будто вездеход, 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На гусеницах танк пройдет 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Ствол орудийный впереди, 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Опасно, враг, не подходи! 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Танк прочной защищен броней 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И сможет встретить бой!</a:t>
            </a:r>
            <a:endParaRPr lang="ru-RU" sz="2400" b="1" dirty="0" smtClean="0">
              <a:solidFill>
                <a:srgbClr val="FFC000"/>
              </a:solidFill>
            </a:endParaRPr>
          </a:p>
        </p:txBody>
      </p:sp>
      <p:pic>
        <p:nvPicPr>
          <p:cNvPr id="103426" name="Picture 2" descr="http://army-news.ru/images_stati/tankist_v_Rossi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5189" y="285728"/>
            <a:ext cx="4745967" cy="3032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428" name="Picture 4" descr="http://topwar.ru/uploads/posts/2011-09/1315630669_tank_sert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21" y="3428997"/>
            <a:ext cx="5036383" cy="33575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2857500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ВОЕННЫЙ ВРАЧ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Солдат у вражеских высот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Был ранен утром рано.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Отважный военврач спасет,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Он перевяжет раны!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Врач извлечет из ран солдата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Два  небольших осколка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И скажет: "Унывать не надо!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Живи, братишка, долго!"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0244" name="Picture 2" descr="Уморно.Ру Форум Invision Power 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4429156" cy="32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5" name="Picture 4" descr="Медики российской военной базы в Абхазии осваивают новейшие средства оказания экстренной медицинской помощ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500430" cy="26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7" name="Picture 7" descr="http://files.vm.ru/photo/vecherka/2012/11/file67eafhvivszcgfumk18_800_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357718" cy="2909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rgbClr val="0B539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1216</TotalTime>
  <Words>64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Constantia</vt:lpstr>
      <vt:lpstr>Arial</vt:lpstr>
      <vt:lpstr>Calibri</vt:lpstr>
      <vt:lpstr>Wingdings 2</vt:lpstr>
      <vt:lpstr>Апекс</vt:lpstr>
      <vt:lpstr>Слайд 1</vt:lpstr>
      <vt:lpstr>Слайд 2</vt:lpstr>
      <vt:lpstr>Мы с вами живем в стране, которую называют Россией.  Россия — наше Отечество. </vt:lpstr>
      <vt:lpstr>Нашу страну  защищает армия.  В армии много разных военных профессий: пограничники, военные моряки,  летчики, артиллеристы, ракетчики, морская пехота, врачи. </vt:lpstr>
      <vt:lpstr> 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Марина</dc:creator>
  <cp:lastModifiedBy>Asus</cp:lastModifiedBy>
  <cp:revision>50</cp:revision>
  <dcterms:created xsi:type="dcterms:W3CDTF">2011-01-15T15:31:10Z</dcterms:created>
  <dcterms:modified xsi:type="dcterms:W3CDTF">2015-02-23T12:53:08Z</dcterms:modified>
</cp:coreProperties>
</file>