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1" r:id="rId3"/>
    <p:sldId id="292" r:id="rId4"/>
    <p:sldId id="281" r:id="rId5"/>
    <p:sldId id="287" r:id="rId6"/>
    <p:sldId id="259" r:id="rId7"/>
    <p:sldId id="282" r:id="rId8"/>
    <p:sldId id="265" r:id="rId9"/>
    <p:sldId id="283" r:id="rId10"/>
    <p:sldId id="266" r:id="rId11"/>
    <p:sldId id="293" r:id="rId12"/>
    <p:sldId id="264" r:id="rId13"/>
    <p:sldId id="285" r:id="rId14"/>
    <p:sldId id="284" r:id="rId15"/>
    <p:sldId id="263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99FF66"/>
    <a:srgbClr val="00FFFF"/>
    <a:srgbClr val="CCCCFF"/>
    <a:srgbClr val="FFFFCC"/>
    <a:srgbClr val="00FFCC"/>
    <a:srgbClr val="99CC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E747-546E-4984-9797-2594DF443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67FA-0052-43F4-8423-D99878F61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A022-5249-4429-B531-3BDB88F4F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D663-3E16-435C-BDB4-5F3165A1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5AD0D-C9EC-4DDA-B531-4B49DC944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38DD-D6CA-4311-B594-061A7423D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E7F0-9E3D-485A-A0B5-DCA19E62F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FFB3-0362-46A7-9DF5-03F8F1257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60BF-0F8A-4627-9B17-4F3EE722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95CF-DDC5-4A81-B047-38D006B2A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C1D3-96F9-4B20-B8DF-F84CF9AA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4E75-B4E2-40AA-AD3A-A0BB7B15D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F227-07C4-40DB-993B-EA134F430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051EB3-B674-4A77-8C2C-3139F273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99FFCC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 первым весенним праздником!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rekom\Desktop\Вектор-8 марта\0_828da_7056fba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060848"/>
            <a:ext cx="4320480" cy="4177897"/>
          </a:xfrm>
          <a:prstGeom prst="rect">
            <a:avLst/>
          </a:prstGeom>
          <a:noFill/>
        </p:spPr>
      </p:pic>
      <p:pic>
        <p:nvPicPr>
          <p:cNvPr id="9" name="Picture 6" descr="C:\Users\rekom\Desktop\Вектор-8 марта\85799835_4360286_c807455e968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329" y="4167182"/>
            <a:ext cx="3058519" cy="1422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CC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ru-RU" sz="24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188913"/>
            <a:ext cx="1403350" cy="1616075"/>
          </a:xfrm>
          <a:noFill/>
        </p:spPr>
      </p:pic>
      <p:pic>
        <p:nvPicPr>
          <p:cNvPr id="8197" name="Picture 5" descr="C:\Users\rekom\Desktop\Вектор-8 марта\_0__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25144"/>
            <a:ext cx="1937427" cy="1924681"/>
          </a:xfrm>
          <a:prstGeom prst="rect">
            <a:avLst/>
          </a:prstGeom>
          <a:noFill/>
        </p:spPr>
      </p:pic>
      <p:pic>
        <p:nvPicPr>
          <p:cNvPr id="7170" name="Picture 2" descr="C:\Users\rekom\Desktop\Разное\8 кл - 8 марта\DSC028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988840"/>
            <a:ext cx="3744416" cy="44515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628799"/>
            <a:ext cx="42484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</a:rPr>
              <a:t>Гетманцевой</a:t>
            </a:r>
            <a:r>
              <a:rPr lang="ru-RU" sz="2800" b="1" u="sng" dirty="0" smtClean="0">
                <a:solidFill>
                  <a:srgbClr val="FF0000"/>
                </a:solidFill>
              </a:rPr>
              <a:t> Кристине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Кристина, в день 8 марта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Хотим от всех нас пожелать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Побольше счастья и азарта,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Вовек уныния не знать,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Любых ты целей добивайся,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 будет круто, точно знай,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Мечты осуществлять старайся,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 отдыхе не забывай!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00FF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 algn="r"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ru-RU" sz="20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188913"/>
            <a:ext cx="1403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rekom\Desktop\Вектор-8 марта\0_a085c_febe881a_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229200"/>
            <a:ext cx="1554129" cy="1440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916832"/>
            <a:ext cx="4320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Андреевой Екатерине</a:t>
            </a:r>
          </a:p>
          <a:p>
            <a:endParaRPr lang="ru-RU" dirty="0" smtClean="0"/>
          </a:p>
        </p:txBody>
      </p:sp>
      <p:pic>
        <p:nvPicPr>
          <p:cNvPr id="1027" name="Picture 3" descr="C:\Users\rekom\Desktop\WP_20150302_003201503021316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988840"/>
            <a:ext cx="3792179" cy="3744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636912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Катя! Мы тебе желаем счастья.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Еще хотим в 8 марта пожелать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Любви большой и настоящей,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никогда удачи не терять.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Достойной ты по жизни оставайся,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Живи прекрасно и счастливой будь,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 не грусти, а чаще улыбайся,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о плохом, пожалуйста, забудь!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00FF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 algn="r"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188913"/>
            <a:ext cx="1403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rekom\Desktop\Вектор-8 марта\0_a085c_febe881a_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229200"/>
            <a:ext cx="1554129" cy="1440160"/>
          </a:xfrm>
          <a:prstGeom prst="rect">
            <a:avLst/>
          </a:prstGeom>
          <a:noFill/>
        </p:spPr>
      </p:pic>
      <p:pic>
        <p:nvPicPr>
          <p:cNvPr id="11266" name="Picture 2" descr="C:\Users\rekom\Desktop\Разное\8 кл - 8 марта\DSC028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916832"/>
            <a:ext cx="3268071" cy="4235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916831"/>
            <a:ext cx="4104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u="sng" dirty="0" smtClean="0">
                <a:solidFill>
                  <a:srgbClr val="FF0000"/>
                </a:solidFill>
              </a:rPr>
              <a:t>Гусевой Марии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Хотим мы Маше пожелать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8 марта, в день прекрасный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Самой себе не изменять,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Не унывать и мыслить ясно.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Пускай здоровье навсегда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Придет и принесет удачу,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Любовь на долгие года,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все, что в жизни много значит!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50000">
              <a:srgbClr val="FFFFCC"/>
            </a:gs>
            <a:gs pos="100000">
              <a:srgbClr val="00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r"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ru-RU" sz="20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053709"/>
            <a:ext cx="1368152" cy="1575542"/>
          </a:xfrm>
          <a:noFill/>
        </p:spPr>
      </p:pic>
      <p:pic>
        <p:nvPicPr>
          <p:cNvPr id="11269" name="Picture 5" descr="C:\Users\rekom\Desktop\Вектор-8 марта\0_826f0_8133589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260648"/>
            <a:ext cx="1524003" cy="1368555"/>
          </a:xfrm>
          <a:prstGeom prst="rect">
            <a:avLst/>
          </a:prstGeom>
          <a:noFill/>
        </p:spPr>
      </p:pic>
      <p:pic>
        <p:nvPicPr>
          <p:cNvPr id="10242" name="Picture 2" descr="C:\Users\rekom\Desktop\Разное\8 кл - 8 марта\DSC028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700808"/>
            <a:ext cx="3471339" cy="4610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628801"/>
            <a:ext cx="4248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Кругликовой Виктории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Сегодня Вику поздравляем,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8 марта наступило,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Тебе мы искренне желаем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Любви, терпения и силы.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Чтоб все хорошее сбывалось,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Была счастливей всех на свете,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достойных только чтоб влюблялась,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Будь самой лучшей на планете!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CC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188913"/>
            <a:ext cx="1403350" cy="1616075"/>
          </a:xfrm>
          <a:noFill/>
        </p:spPr>
      </p:pic>
      <p:pic>
        <p:nvPicPr>
          <p:cNvPr id="8197" name="Picture 5" descr="C:\Users\rekom\Desktop\Вектор-8 марта\_0__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25144"/>
            <a:ext cx="1937427" cy="1924681"/>
          </a:xfrm>
          <a:prstGeom prst="rect">
            <a:avLst/>
          </a:prstGeom>
          <a:noFill/>
        </p:spPr>
      </p:pic>
      <p:pic>
        <p:nvPicPr>
          <p:cNvPr id="8194" name="Picture 2" descr="C:\Users\rekom\Desktop\Разное\8 кл - 8 марта\DSC02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844824"/>
            <a:ext cx="3600400" cy="44695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556793"/>
            <a:ext cx="4392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Пидоря</a:t>
            </a:r>
            <a:r>
              <a:rPr lang="ru-RU" sz="2800" b="1" u="sng" dirty="0" smtClean="0">
                <a:solidFill>
                  <a:srgbClr val="FF0000"/>
                </a:solidFill>
              </a:rPr>
              <a:t> Юлии</a:t>
            </a:r>
          </a:p>
          <a:p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74838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Тебя мы поздравляем, Юля!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Желаем счастья, доброты,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твоей душе - тепла и мира,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Пускай сбываются мечты!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8 марта – праздник яркий,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Хотим здоровья пожелать,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от судьбы всегда подарки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много счастья получать!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50000">
              <a:srgbClr val="FFFFCC"/>
            </a:gs>
            <a:gs pos="100000">
              <a:srgbClr val="00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r"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ru-RU" sz="2000" b="1" dirty="0" smtClean="0"/>
          </a:p>
        </p:txBody>
      </p:sp>
      <p:pic>
        <p:nvPicPr>
          <p:cNvPr id="5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053709"/>
            <a:ext cx="1368152" cy="1575542"/>
          </a:xfrm>
          <a:noFill/>
        </p:spPr>
      </p:pic>
      <p:pic>
        <p:nvPicPr>
          <p:cNvPr id="11269" name="Picture 5" descr="C:\Users\rekom\Desktop\Вектор-8 марта\0_826f0_8133589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260648"/>
            <a:ext cx="1524003" cy="1368555"/>
          </a:xfrm>
          <a:prstGeom prst="rect">
            <a:avLst/>
          </a:prstGeom>
          <a:noFill/>
        </p:spPr>
      </p:pic>
      <p:pic>
        <p:nvPicPr>
          <p:cNvPr id="9218" name="Picture 2" descr="C:\Users\rekom\Desktop\Разное\8 кл - 8 марта\DSC02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772816"/>
            <a:ext cx="3302908" cy="42159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4392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Хулап</a:t>
            </a:r>
            <a:r>
              <a:rPr lang="ru-RU" sz="2800" b="1" u="sng" dirty="0" smtClean="0">
                <a:solidFill>
                  <a:srgbClr val="FF0000"/>
                </a:solidFill>
              </a:rPr>
              <a:t> Елизавете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 днем 8 марта, Лиза!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Будь ты счастлива в судьбе!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пускай во всех капризах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Потакает жизнь тебе!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Елизавета, будь всегда прекрасной,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Пусть женский день несет успех,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Живи ты весело и страстно,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Чтоб чаще был твой слышен смех!</a:t>
            </a:r>
          </a:p>
          <a:p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Дорогие наши девчонки! Поздравляем Вас с первым </a:t>
            </a:r>
            <a:r>
              <a:rPr lang="ru-RU" b="1" smtClean="0">
                <a:solidFill>
                  <a:srgbClr val="FF0000"/>
                </a:solidFill>
              </a:rPr>
              <a:t>весенним праздником - днем </a:t>
            </a:r>
            <a:r>
              <a:rPr lang="ru-RU" b="1" dirty="0" smtClean="0">
                <a:solidFill>
                  <a:srgbClr val="FF0000"/>
                </a:solidFill>
              </a:rPr>
              <a:t>8 марта. Вы самые лучшие, мы вас очень любим.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Мальчики 8б класса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2015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5" descr="C:\Users\rekom\Desktop\Вектор-8 марта\71703933_227_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7164289" y="188913"/>
            <a:ext cx="1979712" cy="2277229"/>
          </a:xfrm>
          <a:noFill/>
        </p:spPr>
      </p:pic>
      <p:pic>
        <p:nvPicPr>
          <p:cNvPr id="5125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299813"/>
            <a:ext cx="2376388" cy="234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pic>
        <p:nvPicPr>
          <p:cNvPr id="4100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51725" y="188913"/>
            <a:ext cx="1404938" cy="1616075"/>
          </a:xfrm>
          <a:noFill/>
        </p:spPr>
      </p:pic>
      <p:pic>
        <p:nvPicPr>
          <p:cNvPr id="4101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868863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55679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</a:t>
            </a:r>
            <a:endParaRPr lang="ru-RU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972610"/>
            <a:ext cx="4320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праздничный и яркий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Международный женский день.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Цветы вам дарят и подарки,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душе звенит весны капель.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Достойны вы всех слов прекрасных,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Улыбок, радости, хвалы.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комплименты – не напрасны!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Желаем счастья и любви!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rekom\Desktop\Мои презентации\Анимация\8 марта-анимашки\0_989d6_259ebee9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060848"/>
            <a:ext cx="4345804" cy="3896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pic>
        <p:nvPicPr>
          <p:cNvPr id="4100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51725" y="188913"/>
            <a:ext cx="1404938" cy="1616075"/>
          </a:xfrm>
          <a:noFill/>
        </p:spPr>
      </p:pic>
      <p:pic>
        <p:nvPicPr>
          <p:cNvPr id="4101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868863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55679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174628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Зима грозит последней нам метелью,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день 8 Марта к нам спешит,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Солнце лед растопит, и капелью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Весна, в права вступая, зазвенит.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rekom\Desktop\Мои презентации\Анимация\8 марта-анимашки\0_989e0_aee546f6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0094" y="2089822"/>
            <a:ext cx="4476706" cy="41474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99FFCC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u="sng" dirty="0" smtClean="0">
                <a:solidFill>
                  <a:srgbClr val="FF0000"/>
                </a:solidFill>
              </a:rPr>
              <a:t>Крахмальной Алёне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Алёна, в женский день сказать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Хотим, таких как ты немного,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Совсем не стоит унывать,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не суди о людях строго!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Хотим удачи пожелать,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Добра, терпения и веры,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Любовь свою оберегать,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 так же – радости без меры!</a:t>
            </a:r>
          </a:p>
        </p:txBody>
      </p:sp>
      <p:pic>
        <p:nvPicPr>
          <p:cNvPr id="4" name="Picture 5" descr="C:\Users\rekom\Desktop\Вектор-8 марта\0_828da_7056fba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188640"/>
            <a:ext cx="1584176" cy="1513752"/>
          </a:xfrm>
          <a:prstGeom prst="rect">
            <a:avLst/>
          </a:prstGeom>
          <a:noFill/>
        </p:spPr>
      </p:pic>
      <p:pic>
        <p:nvPicPr>
          <p:cNvPr id="5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5229200"/>
            <a:ext cx="1435383" cy="14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kom\Desktop\Разное\8 кл - 8 марта\DSC028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88840"/>
            <a:ext cx="3107657" cy="37193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99FFCC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9" y="5229200"/>
            <a:ext cx="1435383" cy="14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5184576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b="1" u="sng" dirty="0" err="1" smtClean="0">
                <a:solidFill>
                  <a:srgbClr val="FF0000"/>
                </a:solidFill>
              </a:rPr>
              <a:t>Чубко</a:t>
            </a:r>
            <a:r>
              <a:rPr lang="ru-RU" b="1" u="sng" dirty="0" smtClean="0">
                <a:solidFill>
                  <a:srgbClr val="FF0000"/>
                </a:solidFill>
              </a:rPr>
              <a:t> Виктории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Сегодня Вику все мы поздравляем,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8 марта искренне желаем,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Чтоб в жизни все хорошее случилось,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Чтобы удача проявила милость,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Чтоб ежедневно счастье приходило,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твоей душе тепло и славно было,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Чтоб нежной сказкой жизнь твоя казалась,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только все хорошее случалось!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rekom\Desktop\Вектор-8 марта\0_828da_7056fbac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188640"/>
            <a:ext cx="1584176" cy="1513752"/>
          </a:xfrm>
          <a:prstGeom prst="rect">
            <a:avLst/>
          </a:prstGeom>
          <a:noFill/>
        </p:spPr>
      </p:pic>
      <p:pic>
        <p:nvPicPr>
          <p:cNvPr id="2050" name="Picture 2" descr="C:\Users\rekom\Desktop\Разное\8 кл - 8 марта\DSC02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916832"/>
            <a:ext cx="3206444" cy="39316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pic>
        <p:nvPicPr>
          <p:cNvPr id="4100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51725" y="188913"/>
            <a:ext cx="1404938" cy="1616075"/>
          </a:xfrm>
          <a:noFill/>
        </p:spPr>
      </p:pic>
      <p:pic>
        <p:nvPicPr>
          <p:cNvPr id="4101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868863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rekom\Desktop\Разное\8 кл - 8 марта\DSC02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988840"/>
            <a:ext cx="2986211" cy="3819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556792"/>
            <a:ext cx="4248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Кулик Анне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Анна, Анечка, Анюта,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Пусть везет тебе во всем,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Пусть все в жизни будет круто!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Поздравляем с женским днем!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Хотим удачи пожелать,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 мелочах не волноваться,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все хорошее познать,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к счастью в мыслях обращаться!</a:t>
            </a:r>
          </a:p>
          <a:p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pic>
        <p:nvPicPr>
          <p:cNvPr id="5124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51725" y="188913"/>
            <a:ext cx="1404938" cy="1616075"/>
          </a:xfrm>
          <a:noFill/>
        </p:spPr>
      </p:pic>
      <p:pic>
        <p:nvPicPr>
          <p:cNvPr id="5125" name="Picture 6" descr="C:\Users\rekom\Desktop\Вектор-8 марта\0_94c2d_e138ccfc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868863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rekom\Desktop\Разное\8 кл - 8 марта\DSC028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988840"/>
            <a:ext cx="3348234" cy="41104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556792"/>
            <a:ext cx="44644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Костюковой</a:t>
            </a:r>
            <a:r>
              <a:rPr lang="ru-RU" sz="2800" b="1" u="sng" dirty="0" smtClean="0">
                <a:solidFill>
                  <a:srgbClr val="FF0000"/>
                </a:solidFill>
              </a:rPr>
              <a:t> Алёне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Алёна! С 8 марта!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 люби и будь любима,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Веселись и улыбайся,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Самой лучшей оставайся.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Пусть нежный взгляд ранней весны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твоих глазах прекрасных отразится.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Пусть снятся только радостные сны,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Пусть счастье в сердце каждый миг стучится!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50000">
              <a:srgbClr val="00FFFF"/>
            </a:gs>
            <a:gs pos="100000">
              <a:srgbClr val="99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algn="r" eaLnBrk="1" hangingPunct="1"/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/>
          </a:p>
        </p:txBody>
      </p:sp>
      <p:pic>
        <p:nvPicPr>
          <p:cNvPr id="6148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188913"/>
            <a:ext cx="1403350" cy="1616075"/>
          </a:xfrm>
          <a:noFill/>
        </p:spPr>
      </p:pic>
      <p:pic>
        <p:nvPicPr>
          <p:cNvPr id="6150" name="Picture 6" descr="C:\Users\rekom\Desktop\Вектор-8 марта\85799835_4360286_c807455e968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518795"/>
            <a:ext cx="2880320" cy="1339205"/>
          </a:xfrm>
          <a:prstGeom prst="rect">
            <a:avLst/>
          </a:prstGeom>
          <a:noFill/>
        </p:spPr>
      </p:pic>
      <p:pic>
        <p:nvPicPr>
          <p:cNvPr id="5123" name="Picture 3" descr="C:\Users\rekom\Desktop\Разное\8 кл - 8 марта\DSC02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916832"/>
            <a:ext cx="3493817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4608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</a:t>
            </a:r>
            <a:r>
              <a:rPr lang="ru-RU" sz="2800" b="1" u="sng" dirty="0" smtClean="0">
                <a:solidFill>
                  <a:srgbClr val="FF0000"/>
                </a:solidFill>
              </a:rPr>
              <a:t>Дума Александре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 8 марта Александру поздравляем,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от души красавице желаем –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Всегда такой же мудрой оставаться,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никогда преградам не сдаваться.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Чтоб все, что хочешь в жизни находила,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Чтобы тебе  легко и просто было.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Желаем мы тебе удачи, счастья,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Обходят стороною пусть ненастья!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50000">
              <a:srgbClr val="00FFFF"/>
            </a:gs>
            <a:gs pos="100000">
              <a:srgbClr val="99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algn="r" eaLnBrk="1" hangingPunct="1"/>
            <a:r>
              <a:rPr lang="ru-RU" sz="4800" b="1" smtClean="0">
                <a:solidFill>
                  <a:srgbClr val="FF0000"/>
                </a:solidFill>
              </a:rPr>
              <a:t>С праздником!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/>
          </a:p>
        </p:txBody>
      </p:sp>
      <p:pic>
        <p:nvPicPr>
          <p:cNvPr id="6148" name="Picture 5" descr="C:\Users\rekom\Desktop\Вектор-8 марта\71703933_227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188913"/>
            <a:ext cx="1403350" cy="1616075"/>
          </a:xfrm>
          <a:noFill/>
        </p:spPr>
      </p:pic>
      <p:pic>
        <p:nvPicPr>
          <p:cNvPr id="6150" name="Picture 6" descr="C:\Users\rekom\Desktop\Вектор-8 марта\85799835_4360286_c807455e968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335694"/>
            <a:ext cx="2880320" cy="1339205"/>
          </a:xfrm>
          <a:prstGeom prst="rect">
            <a:avLst/>
          </a:prstGeom>
          <a:noFill/>
        </p:spPr>
      </p:pic>
      <p:pic>
        <p:nvPicPr>
          <p:cNvPr id="2" name="Picture 2" descr="C:\Users\rekom\Desktop\Разное\8 кл - 8 марта\DSC028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844824"/>
            <a:ext cx="3522404" cy="423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556792"/>
            <a:ext cx="4464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</a:rPr>
              <a:t>Котельниковой</a:t>
            </a:r>
            <a:r>
              <a:rPr lang="ru-RU" sz="2800" b="1" u="sng" dirty="0" smtClean="0">
                <a:solidFill>
                  <a:srgbClr val="FF0000"/>
                </a:solidFill>
              </a:rPr>
              <a:t> Алёне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Весна пришла, а с ней  8 марта,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в праздник так и хочется мечтать,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Хотим Алёне счастья и азарта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от души сегодня пожелать!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Красивой будь, живи с душою чистой,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не завидуй людям никогда,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 не грусти, хорошие пусть мысли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Тебя не покидают никогда!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201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 первым весенним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  <vt:lpstr>С праздником!</vt:lpstr>
    </vt:vector>
  </TitlesOfParts>
  <Company>SURCIE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cloun</dc:creator>
  <cp:lastModifiedBy>rekom</cp:lastModifiedBy>
  <cp:revision>47</cp:revision>
  <dcterms:created xsi:type="dcterms:W3CDTF">2004-02-03T11:13:26Z</dcterms:created>
  <dcterms:modified xsi:type="dcterms:W3CDTF">2015-03-06T12:23:06Z</dcterms:modified>
</cp:coreProperties>
</file>