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980728"/>
            <a:ext cx="799288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33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 ДНЕМ ЗАЩИТНИКА ОТЕЧЕСТВА</a:t>
            </a: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33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33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075" name="Picture 3" descr="C:\Users\rekom\Desktop\Внеклассные мероприятия\23 февраля\23 февраля-картинки\Картинки-23 февраля\0_7db1d_891a0520_X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2852936"/>
            <a:ext cx="4027590" cy="2613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212894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 Днем защитника Отечества!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</a:t>
            </a:r>
            <a:r>
              <a:rPr lang="ru-RU" b="1" dirty="0" err="1" smtClean="0">
                <a:solidFill>
                  <a:srgbClr val="002060"/>
                </a:solidFill>
              </a:rPr>
              <a:t>Копман</a:t>
            </a:r>
            <a:r>
              <a:rPr lang="ru-RU" b="1" dirty="0" smtClean="0">
                <a:solidFill>
                  <a:srgbClr val="002060"/>
                </a:solidFill>
              </a:rPr>
              <a:t> Андрею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</a:t>
            </a:r>
            <a:r>
              <a:rPr lang="ru-RU" sz="2000" b="1" dirty="0" smtClean="0">
                <a:solidFill>
                  <a:srgbClr val="C00000"/>
                </a:solidFill>
              </a:rPr>
              <a:t>С днем защитника Отечества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Сегодня тебя будем поздравлять.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Во имя счастья человечества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Мир прочно нужно охранять.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" name="Picture 2" descr="C:\Users\rekom\Desktop\8 кл-23 февраля\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1412776"/>
            <a:ext cx="3738512" cy="3919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212894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 Днем защитника Отечества!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Турсунову </a:t>
            </a:r>
            <a:r>
              <a:rPr lang="ru-RU" b="1" dirty="0" err="1" smtClean="0">
                <a:solidFill>
                  <a:srgbClr val="002060"/>
                </a:solidFill>
              </a:rPr>
              <a:t>Алисултану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 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   Пусть все исполнятся желания,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Удачи и новых побед,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Здоровья, счастья, процветания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И много долгих ярких лет!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" name="Picture 2" descr="C:\Users\rekom\Desktop\8 кл-23 февраля\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76202" y="1484784"/>
            <a:ext cx="3904238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212894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 Днем защитника Отечества!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err="1" smtClean="0">
                <a:solidFill>
                  <a:srgbClr val="002060"/>
                </a:solidFill>
              </a:rPr>
              <a:t>Чередник</a:t>
            </a:r>
            <a:r>
              <a:rPr lang="ru-RU" b="1" dirty="0" smtClean="0">
                <a:solidFill>
                  <a:srgbClr val="002060"/>
                </a:solidFill>
              </a:rPr>
              <a:t> Станиславу</a:t>
            </a:r>
          </a:p>
          <a:p>
            <a:pPr>
              <a:buNone/>
            </a:pPr>
            <a:r>
              <a:rPr lang="ru-RU" sz="2000" b="1" dirty="0" smtClean="0"/>
              <a:t>     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   День 23 февраля пришел,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Мы тебе желаем мужества, удачи,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И в жизни пусть все будет хорошо,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Успешно пусть решаются задачи!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" name="Picture 2" descr="C:\Users\rekom\Desktop\8 кл-23 февраля\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1484784"/>
            <a:ext cx="3812232" cy="3975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212894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 Днем защитника Отечества!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ru-RU" b="1" dirty="0" err="1" smtClean="0">
                <a:solidFill>
                  <a:srgbClr val="002060"/>
                </a:solidFill>
              </a:rPr>
              <a:t>Чередник</a:t>
            </a:r>
            <a:r>
              <a:rPr lang="ru-RU" b="1" dirty="0" smtClean="0">
                <a:solidFill>
                  <a:srgbClr val="002060"/>
                </a:solidFill>
              </a:rPr>
              <a:t> Владиславу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   Пусть в жизни будет так, как хочешь ты,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Будет много пусть свершений и удач,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Тебе желаем достижения всех целей,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И решения поставленных задач!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" name="Picture 2" descr="C:\Users\rekom\Desktop\8 кл-23 февраля\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1556792"/>
            <a:ext cx="3895181" cy="3742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212894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 Днем защитника Отечества!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Гусеву Анатолию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   Какими б годы ни были спокойными,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Всегда Отчизне воины нужны,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Желаем тебе быть самым достойным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И охранять покой родной страны!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" name="Picture 2" descr="C:\Users\rekom\Desktop\8 кл-23 февраля\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1628800"/>
            <a:ext cx="3668216" cy="37982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212894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 Днем защитника Отечества!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</a:rPr>
              <a:t>Шодиманову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Алишану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   Чтобы мечты сбывались вновь и вновь,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И становился круг друзей все шире,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Здоровье крепким было бы и главное,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Удач тебе и мира во всем мире!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" name="Picture 2" descr="C:\Users\rekom\Desktop\8 кл-23 февраля\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1484784"/>
            <a:ext cx="3812232" cy="36963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212894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 Днем защитника Отечества!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</a:t>
            </a:r>
            <a:r>
              <a:rPr lang="ru-RU" sz="2000" b="1" dirty="0" smtClean="0">
                <a:solidFill>
                  <a:srgbClr val="C00000"/>
                </a:solidFill>
              </a:rPr>
              <a:t>Отечество надежно защищать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Доверено страною вам по праву.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От всей души хотим вам пожелать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Здоровья, счастья, почестей и славы!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rekom\Desktop\Внеклассные мероприятия\23 февраля\23 февраля-картинки\Картинки-23 февраля\использованы\23-fevralya8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1412776"/>
            <a:ext cx="3600400" cy="3648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212894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58417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 Днем защитника Отечества!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944816" cy="343393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Презентацию подготовила </a:t>
            </a:r>
            <a:r>
              <a:rPr lang="ru-RU" b="1" dirty="0" err="1" smtClean="0">
                <a:solidFill>
                  <a:srgbClr val="C00000"/>
                </a:solidFill>
              </a:rPr>
              <a:t>Сироштанова</a:t>
            </a:r>
            <a:r>
              <a:rPr lang="ru-RU" b="1" dirty="0" smtClean="0">
                <a:solidFill>
                  <a:srgbClr val="C00000"/>
                </a:solidFill>
              </a:rPr>
              <a:t> Е.А., МБОУ СОШ № 76, п. Гигант, 2015 год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12894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 Днем защитника Отечества!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В день защитника Отечества желаем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Вам здоровья и гармонии во всем,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Как защитников своих вас обожаем,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И сердечно поздравляем с вашим днем.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rekom\Desktop\Внеклассные мероприятия\23 февраля\23 февраля-картинки\Картинки-23 февраля\использованы\0_6b3cd_fb9d46cc_XL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1340768"/>
            <a:ext cx="3384376" cy="399100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 Днем защитника Отечества!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</a:t>
            </a:r>
            <a:r>
              <a:rPr lang="ru-RU" b="1" dirty="0" err="1" smtClean="0">
                <a:solidFill>
                  <a:srgbClr val="002060"/>
                </a:solidFill>
              </a:rPr>
              <a:t>Глазко</a:t>
            </a:r>
            <a:r>
              <a:rPr lang="ru-RU" b="1" dirty="0" smtClean="0">
                <a:solidFill>
                  <a:srgbClr val="002060"/>
                </a:solidFill>
              </a:rPr>
              <a:t> Алексею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   Сегодня день защитников Отечества,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Сегодня все мальчишки как герои!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За сильной половиной человечества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Спокойно, как за каменной стеною.</a:t>
            </a:r>
            <a:r>
              <a:rPr lang="ru-RU" sz="2600" b="1" dirty="0" smtClean="0">
                <a:solidFill>
                  <a:srgbClr val="C00000"/>
                </a:solidFill>
              </a:rPr>
              <a:t/>
            </a:r>
            <a:br>
              <a:rPr lang="ru-RU" sz="2600" b="1" dirty="0" smtClean="0">
                <a:solidFill>
                  <a:srgbClr val="C00000"/>
                </a:solidFill>
              </a:rPr>
            </a:br>
            <a:endParaRPr lang="ru-RU" sz="2600" b="1" dirty="0">
              <a:solidFill>
                <a:srgbClr val="C00000"/>
              </a:solidFill>
            </a:endParaRPr>
          </a:p>
        </p:txBody>
      </p:sp>
      <p:pic>
        <p:nvPicPr>
          <p:cNvPr id="2" name="Picture 2" descr="C:\Users\rekom\Desktop\8 кл-23 февраля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1412776"/>
            <a:ext cx="4038600" cy="4050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212894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 Днем защитника Отечества!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2060"/>
                </a:solidFill>
              </a:rPr>
              <a:t>Макаренко Алексею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   Тебе желаем мы здоровья и удачи,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Пусть рядом будут радость и мечта,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И пусть из всех мужских моральных качеств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В тебе сильнейшим остается доброта.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b="1" dirty="0"/>
          </a:p>
        </p:txBody>
      </p:sp>
      <p:pic>
        <p:nvPicPr>
          <p:cNvPr id="2050" name="Picture 2" descr="C:\Users\rekom\Desktop\8 кл-23 февраля\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1412776"/>
            <a:ext cx="4038600" cy="3940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212894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 Днем защитника Отечества!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Брагину Дмитрию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 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   Пусть горизонты открываются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Для смелых планов и свершений,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Мечты заветные сбываются,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Ждет много ярких достижений!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rekom\Desktop\8 кл-23 февраля\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1412776"/>
            <a:ext cx="4038600" cy="3890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212894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 Днем защитника Отечества!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Илюшину Александру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  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    Будь мудрым, ум под стать  мужчинам, 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Дороже мудрость, чем венец. 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Не тот мудрец, кто выше чином,  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Тот выше чином, кто мудрец.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100" name="Picture 4" descr="C:\Users\rekom\Desktop\8 кл-23 февраля\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1484784"/>
            <a:ext cx="3884240" cy="4043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212894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 Днем защитника Отечества!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</a:t>
            </a:r>
            <a:r>
              <a:rPr lang="ru-RU" b="1" dirty="0" err="1" smtClean="0">
                <a:solidFill>
                  <a:srgbClr val="002060"/>
                </a:solidFill>
              </a:rPr>
              <a:t>Чучалову</a:t>
            </a:r>
            <a:r>
              <a:rPr lang="ru-RU" b="1" dirty="0" smtClean="0">
                <a:solidFill>
                  <a:srgbClr val="002060"/>
                </a:solidFill>
              </a:rPr>
              <a:t> Павлу</a:t>
            </a:r>
          </a:p>
          <a:p>
            <a:pPr>
              <a:buNone/>
            </a:pPr>
            <a:r>
              <a:rPr lang="ru-RU" sz="2000" b="1" dirty="0" smtClean="0"/>
              <a:t>     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   Пусть 23 февраля тебе подарит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Улыбки яркие и нежные слова,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Отвага, мужество и честь пусть жизнью правят,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И от удач твоя кружится голова!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5123" name="Picture 3" descr="C:\Users\rekom\Desktop\8 кл-23 февраля\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1484784"/>
            <a:ext cx="3744416" cy="3818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212894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 Днем защитника Отечества!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Мелешко Артему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   День защитника Отечества в России,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Отмечаем широко мы всей страной.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С праздником, наш одноклассник!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Пусть сбываются мечты все до одной.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" name="Picture 2" descr="C:\Users\rekom\Desktop\8 кл-23 февраля\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1412776"/>
            <a:ext cx="3828727" cy="39409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212894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 Днем защитника Отечества!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</a:t>
            </a:r>
            <a:r>
              <a:rPr lang="ru-RU" b="1" dirty="0" err="1" smtClean="0">
                <a:solidFill>
                  <a:srgbClr val="002060"/>
                </a:solidFill>
              </a:rPr>
              <a:t>Олейнову</a:t>
            </a:r>
            <a:r>
              <a:rPr lang="ru-RU" b="1" dirty="0" smtClean="0">
                <a:solidFill>
                  <a:srgbClr val="002060"/>
                </a:solidFill>
              </a:rPr>
              <a:t> Даниилу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  </a:t>
            </a:r>
            <a:r>
              <a:rPr lang="ru-RU" sz="2000" b="1" dirty="0" smtClean="0">
                <a:solidFill>
                  <a:srgbClr val="C00000"/>
                </a:solidFill>
              </a:rPr>
              <a:t>Поздравляем с днем мужским! 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В делах ты всех непобедим, 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Силен, отважен, очень умен. 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Счастья желаем всегда и во всем!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171" name="Picture 3" descr="C:\Users\rekom\Desktop\8 кл-23 февраля\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1412776"/>
            <a:ext cx="3892620" cy="3840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212894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247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 Днем защитника Отечества!</vt:lpstr>
      <vt:lpstr>С Днем защитника Отечества!</vt:lpstr>
      <vt:lpstr>С Днем защитника Отечества!</vt:lpstr>
      <vt:lpstr>С Днем защитника Отечества!</vt:lpstr>
      <vt:lpstr>С Днем защитника Отечества!</vt:lpstr>
      <vt:lpstr>С Днем защитника Отечества!</vt:lpstr>
      <vt:lpstr>С Днем защитника Отечества!</vt:lpstr>
      <vt:lpstr>С Днем защитника Отечества!</vt:lpstr>
      <vt:lpstr>С Днем защитника Отечества!</vt:lpstr>
      <vt:lpstr>С Днем защитника Отечества!</vt:lpstr>
      <vt:lpstr>С Днем защитника Отечества!</vt:lpstr>
      <vt:lpstr>С Днем защитника Отечества!</vt:lpstr>
      <vt:lpstr>С Днем защитника Отечества!</vt:lpstr>
      <vt:lpstr>С Днем защитника Отечества!</vt:lpstr>
      <vt:lpstr>С Днем защитника Отечества!</vt:lpstr>
      <vt:lpstr>С Днем защитника Отечества!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rekom</cp:lastModifiedBy>
  <cp:revision>29</cp:revision>
  <dcterms:created xsi:type="dcterms:W3CDTF">2013-01-28T18:58:54Z</dcterms:created>
  <dcterms:modified xsi:type="dcterms:W3CDTF">2015-03-06T12:29:17Z</dcterms:modified>
</cp:coreProperties>
</file>