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1" r:id="rId3"/>
    <p:sldId id="278" r:id="rId4"/>
    <p:sldId id="257" r:id="rId5"/>
    <p:sldId id="267" r:id="rId6"/>
    <p:sldId id="279" r:id="rId7"/>
    <p:sldId id="260" r:id="rId8"/>
    <p:sldId id="263" r:id="rId9"/>
    <p:sldId id="270" r:id="rId10"/>
    <p:sldId id="276" r:id="rId11"/>
    <p:sldId id="275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9FDD-3A94-4A10-93EB-1159FB0A701F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4FC4-ADBC-41DC-9E2F-D72D48E3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24FC4-ADBC-41DC-9E2F-D72D48E3DC8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24FC4-ADBC-41DC-9E2F-D72D48E3DC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A6315C-0642-4115-9FE4-7A0E2829BEF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15D47-599A-47FD-B98F-806469EE86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xcursovod-web.ru.xsph.ru/wp-content/uploads/2012/03/gro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571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святым местам Кубани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Виртуальное путешествие  по святым местам для учащихся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класса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6400800" cy="19288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Грось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Владимировна,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музыки, МХК, ОПК  и  изобразительного искусства 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№2  им. Адмирала Ушакова города-курорта Геленджик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Святой водой</a:t>
            </a:r>
            <a:r>
              <a:rPr lang="ru-RU" sz="4400" b="1" dirty="0" smtClean="0">
                <a:latin typeface="+mn-lt"/>
              </a:rPr>
              <a:t>…</a:t>
            </a:r>
            <a:endParaRPr lang="ru-RU" sz="4400" b="1" dirty="0">
              <a:latin typeface="+mn-lt"/>
            </a:endParaRPr>
          </a:p>
        </p:txBody>
      </p:sp>
      <p:pic>
        <p:nvPicPr>
          <p:cNvPr id="7" name="Содержимое 6" descr="источник Иоанна Крестителя Неберджай"/>
          <p:cNvPicPr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57158" y="2143116"/>
            <a:ext cx="2924462" cy="43894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www.atcanapa.ru/images/bat/JF27577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3000396" cy="42862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святая ручка неберджай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2500306"/>
            <a:ext cx="2143140" cy="34290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Торжества на «Святой ручке</a:t>
            </a:r>
            <a:r>
              <a:rPr lang="ru-RU" sz="4400" b="1" dirty="0" smtClean="0">
                <a:latin typeface="+mn-lt"/>
              </a:rPr>
              <a:t>»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Рисунок 3" descr="http://fotokraski.ru/wp-content/uploads/2012/11/IMG_2633%D0%BB%D0%B2-%D0%BF%D0%BE%D1%81%D1%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643734" cy="45519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971924" cy="24288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Наносы на реке после наводнения 2012 года.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otokraski.ru/wp-content/uploads/2012/11/IMG_2805%D0%B4%D0%B2-%D0%BF%D0%BE%D1%81%D1%8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286124"/>
            <a:ext cx="4286280" cy="312579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://fotokraski.ru/wp-content/uploads/2012/11/IMG_2819%D1%80%D0%B2-%D0%BF%D0%BE%D0%BB%D1%81%D1%8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571480"/>
            <a:ext cx="4154475" cy="32147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fotokraski.ru/wp-content/uploads/2012/11/IMG_2803%D0%BE%D0%B2-%D0%BF%D0%BE%D1%81%D1%8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929066"/>
            <a:ext cx="3255965" cy="24802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643338" cy="50720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Святые родники России,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Паломники приходят к вам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святой воды испить и помолиться,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Очистить душу, повиниться,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иконным светлым образам.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Святые родники России,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слёзы Богородицы чисты,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часовенки, иконы и кресты,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с влагою божественною ты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душевные вновь станешь черпать силы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вновь с благоговеньем посещать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Святые родники России!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y-ivanovo.ru/wp-content/uploads/2010/05/1811.jpg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000496" y="1500174"/>
            <a:ext cx="4857784" cy="428627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786314" cy="17970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Святы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 родники России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Содержимое 5" descr="http://img1.liveinternet.ru/images/foto/b/3/apps/0/937/937713_rodni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500463" cy="43402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557214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Маранов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Родник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3214686"/>
            <a:ext cx="4429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Родник – не просто источник питьевой воды,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– живая нить, которая связывает нас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только с прошлым, но и с будущим.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Народная мудрость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 о Прометее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m-o-r-e.ru/images/stories/common/tserkvi/prometheu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405462" cy="45720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 в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Неберджай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kraski.ru/wp-content/uploads/2012/11/IMG_2835%D0%BE%D0%B2-%D0%BF%D0%BE%D1%81%D1%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788945" cy="45259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857628"/>
            <a:ext cx="4500594" cy="25717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1.Поклонный крест в посёлке Кабардинка.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2.Стелла на въезде в город-герой Новороссийск.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Перевал Волчьи ворота.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ivekuban.ru/files/u1407/volchi_vorota_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929190" y="2071678"/>
            <a:ext cx="3920126" cy="438943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img.rufox.ru/files/big2/61159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928670"/>
            <a:ext cx="3184526" cy="258484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www.cherno-morie.ru/images/photos/medium/86f7d6949dac4e0812c45e3d6c86549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143140" cy="328695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8637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Народы Кубани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бщие документы\Кубановедение\kabar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2905997" cy="407669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D:\Общие документы\Кубановедение\5a9ab0be0d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504" y="965902"/>
            <a:ext cx="3052652" cy="384899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D:\Общие документы\Кубановедение\2981a8e64c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214554"/>
            <a:ext cx="2967608" cy="40680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357718" cy="150019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1-й источник- «Святая ручка»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excursovod-web.ru.xsph.ru/wp-content/uploads/2012/03/gro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286280" cy="27813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fotokraski.ru/wp-content/uploads/2012/11/IMG_2674%D0%B2-%D0%BF%D0%BE%D1%81%D1%8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928670"/>
            <a:ext cx="3429024" cy="27146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fotokraski.ru/wp-content/uploads/2012/11/IMG_2677%D0%B2-%D0%BF%D0%BE%D1%81%D1%8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929066"/>
            <a:ext cx="3429024" cy="238864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Комплекс святых источников &quot;Святая ручка&quot;, Краснодарский край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5715008" y="1857364"/>
            <a:ext cx="1643074" cy="164307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07223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«Святая ручка»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kraski.ru/wp-content/uploads/2012/11/IMG_2660%D1%80%D0%B2-%D0%BF%D0%BE%D1%81%D1%8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785926"/>
            <a:ext cx="3430292" cy="45259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fotokraski.ru/wp-content/uploads/2012/11/IMG_2656%D0%BE%D0%B2-%D0%BF%D0%BE%D1%81%D1%8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571480"/>
            <a:ext cx="2714644" cy="18372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fotokraski.ru/wp-content/uploads/2012/11/IMG_2659%D0%BB%D0%B2-%D0%BF%D0%BE%D1%81%D1%8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1785926"/>
            <a:ext cx="1981195" cy="25003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Содержимое 4" descr="http://www.m-o-r-e.ru/images/stories/common/tserkvi/01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643182"/>
            <a:ext cx="2714644" cy="171451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Содержимое 3" descr="http://fotokraski.ru/wp-content/uploads/2012/11/IMG_2640%D1%80%D0%B2-%D0%BF%D0%BE%D1%81%D1%82.jpg"/>
          <p:cNvPicPr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4572008"/>
            <a:ext cx="3251596" cy="205422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257544" cy="92867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 купели</a:t>
            </a:r>
            <a:r>
              <a:rPr lang="ru-RU" sz="4400" b="1" dirty="0" smtClean="0">
                <a:latin typeface="+mn-lt"/>
              </a:rPr>
              <a:t>…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Содержимое 3" descr="http://uskrd.ru/public/gallery/p_1068703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214422"/>
            <a:ext cx="2428892" cy="338295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anaparostour.ru/images/photo/f5vqg6byer5hkwu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500570"/>
            <a:ext cx="2786082" cy="20002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www.m-o-r-e.ru/images/stories/common/tserkvi/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714752"/>
            <a:ext cx="4500594" cy="296703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Содержимое 3" descr="http://fotokraski.ru/wp-content/uploads/2012/11/IMG_2768%D0%B2-%D0%BF%D0%BE%D1%81%D1%82.jpg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43373" y="357166"/>
            <a:ext cx="4572032" cy="307185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146</Words>
  <Application>Microsoft Office PowerPoint</Application>
  <PresentationFormat>Экран (4:3)</PresentationFormat>
  <Paragraphs>31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По святым местам Кубани Виртуальное путешествие  по святым местам для учащихся  3-4 класса</vt:lpstr>
      <vt:lpstr>Святые родники России</vt:lpstr>
      <vt:lpstr>Легенда о Прометее</vt:lpstr>
      <vt:lpstr>Дорога в Неберджай</vt:lpstr>
      <vt:lpstr>1.Поклонный крест в посёлке Кабардинка. 2.Стелла на въезде в город-герой Новороссийск.       3. Перевал Волчьи ворота.</vt:lpstr>
      <vt:lpstr>Народы Кубани</vt:lpstr>
      <vt:lpstr>1-й источник- «Святая ручка»</vt:lpstr>
      <vt:lpstr>Комплекс  «Святая ручка»</vt:lpstr>
      <vt:lpstr>У купели…</vt:lpstr>
      <vt:lpstr>За Святой водой…</vt:lpstr>
      <vt:lpstr>Торжества на «Святой ручке»</vt:lpstr>
      <vt:lpstr>Наносы на реке после наводнения 2012 года.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Святым местам Кубани</dc:title>
  <dc:creator>Admin</dc:creator>
  <cp:lastModifiedBy>Admin</cp:lastModifiedBy>
  <cp:revision>68</cp:revision>
  <dcterms:created xsi:type="dcterms:W3CDTF">2014-04-06T14:44:45Z</dcterms:created>
  <dcterms:modified xsi:type="dcterms:W3CDTF">2014-04-30T17:41:00Z</dcterms:modified>
</cp:coreProperties>
</file>