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947B8-D482-40B4-9689-13BC5F990982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26F3-B29D-4DB7-9BF2-13DBA1D73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935837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1. Обращение к массовому зрителю.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Изображение быта, которое даёт</a:t>
            </a:r>
            <a:br>
              <a:rPr lang="ru-RU" dirty="0" smtClean="0"/>
            </a:br>
            <a:r>
              <a:rPr lang="ru-RU" dirty="0" smtClean="0"/>
              <a:t>представление о частной жизни.</a:t>
            </a:r>
            <a:br>
              <a:rPr lang="ru-RU" dirty="0" smtClean="0"/>
            </a:b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0"/>
            <a:ext cx="889796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Особенности 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«театра Островского»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935837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dirty="0" smtClean="0"/>
              <a:t>3. Особое внимание к любовной коллизии, так как, с точки зрения Островского, через изображение любви можно оценить состояние современного общества.</a:t>
            </a:r>
            <a:br>
              <a:rPr lang="ru-RU" dirty="0" smtClean="0"/>
            </a:br>
            <a:r>
              <a:rPr lang="ru-RU" dirty="0" smtClean="0"/>
              <a:t>4. Соединение социального сюжета с поэтизацией народной души.</a:t>
            </a:r>
            <a:br>
              <a:rPr lang="ru-RU" dirty="0" smtClean="0"/>
            </a:br>
            <a:r>
              <a:rPr lang="ru-RU" dirty="0" smtClean="0"/>
              <a:t>5. Создание галереи женских образов , появление в пьесах героинь с богатым внутренним миром.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0"/>
            <a:ext cx="88979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935837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dirty="0" smtClean="0"/>
              <a:t>6. Представление конфликта как формы борения личности с порабощающим человека  «общим порядком бытия».</a:t>
            </a:r>
            <a:br>
              <a:rPr lang="ru-RU" dirty="0" smtClean="0"/>
            </a:br>
            <a:r>
              <a:rPr lang="ru-RU" dirty="0" smtClean="0"/>
              <a:t>7. Утверждение необходимости обновления патриархальных законов морали , которые с </a:t>
            </a:r>
            <a:r>
              <a:rPr lang="ru-RU" dirty="0"/>
              <a:t>т</a:t>
            </a:r>
            <a:r>
              <a:rPr lang="ru-RU" dirty="0" smtClean="0"/>
              <a:t>ечением времени  утратили смысл.</a:t>
            </a:r>
            <a:br>
              <a:rPr lang="ru-RU" dirty="0" smtClean="0"/>
            </a:br>
            <a:r>
              <a:rPr lang="ru-RU" dirty="0" smtClean="0"/>
              <a:t>8. Поэтичность , </a:t>
            </a:r>
            <a:r>
              <a:rPr lang="ru-RU" smtClean="0"/>
              <a:t>яркость и</a:t>
            </a:r>
            <a:br>
              <a:rPr lang="ru-RU" smtClean="0"/>
            </a:br>
            <a:r>
              <a:rPr lang="ru-RU" smtClean="0"/>
              <a:t>афористичность </a:t>
            </a:r>
            <a:r>
              <a:rPr lang="ru-RU" dirty="0" smtClean="0"/>
              <a:t>народного языка.</a:t>
            </a:r>
            <a:br>
              <a:rPr lang="ru-RU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0"/>
            <a:ext cx="88979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1. Обращение к массовому зрителю.  2. Изображение быта, которое даёт представление о частной жизни.  </vt:lpstr>
      <vt:lpstr>      3. Особое внимание к любовной коллизии, так как, с точки зрения Островского, через изображение любви можно оценить состояние современного общества. 4. Соединение социального сюжета с поэтизацией народной души. 5. Создание галереи женских образов , появление в пьесах героинь с богатым внутренним миром.   </vt:lpstr>
      <vt:lpstr>       6. Представление конфликта как формы борения личности с порабощающим человека  «общим порядком бытия». 7. Утверждение необходимости обновления патриархальных законов морали , которые с течением времени  утратили смысл. 8. Поэтичность , яркость и афористичность народного языка.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Обращение к массовому зрителю</dc:title>
  <dc:creator>User</dc:creator>
  <cp:lastModifiedBy>User</cp:lastModifiedBy>
  <cp:revision>5</cp:revision>
  <dcterms:created xsi:type="dcterms:W3CDTF">2009-08-05T23:14:10Z</dcterms:created>
  <dcterms:modified xsi:type="dcterms:W3CDTF">2009-08-06T00:12:22Z</dcterms:modified>
</cp:coreProperties>
</file>