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8126C-7CDE-4837-AACD-0317D198EEE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7932C-E28E-4D85-96D7-23EFC6445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044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932C-E28E-4D85-96D7-23EFC64458B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932C-E28E-4D85-96D7-23EFC64458B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932C-E28E-4D85-96D7-23EFC64458B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932C-E28E-4D85-96D7-23EFC64458B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932C-E28E-4D85-96D7-23EFC64458B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932C-E28E-4D85-96D7-23EFC64458B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932C-E28E-4D85-96D7-23EFC64458B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932C-E28E-4D85-96D7-23EFC64458B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932C-E28E-4D85-96D7-23EFC64458B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932C-E28E-4D85-96D7-23EFC64458B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932C-E28E-4D85-96D7-23EFC64458B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932C-E28E-4D85-96D7-23EFC64458B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3FDC-32A8-46A4-A7B2-7ADA7865694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DF20-0CD6-44DC-B3B1-E429BDF96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3FDC-32A8-46A4-A7B2-7ADA7865694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DF20-0CD6-44DC-B3B1-E429BDF96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3FDC-32A8-46A4-A7B2-7ADA7865694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DF20-0CD6-44DC-B3B1-E429BDF96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3FDC-32A8-46A4-A7B2-7ADA7865694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DF20-0CD6-44DC-B3B1-E429BDF96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3FDC-32A8-46A4-A7B2-7ADA7865694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DF20-0CD6-44DC-B3B1-E429BDF96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3FDC-32A8-46A4-A7B2-7ADA7865694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DF20-0CD6-44DC-B3B1-E429BDF96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3FDC-32A8-46A4-A7B2-7ADA7865694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DF20-0CD6-44DC-B3B1-E429BDF96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3FDC-32A8-46A4-A7B2-7ADA7865694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DF20-0CD6-44DC-B3B1-E429BDF96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3FDC-32A8-46A4-A7B2-7ADA7865694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DF20-0CD6-44DC-B3B1-E429BDF96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3FDC-32A8-46A4-A7B2-7ADA7865694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DF20-0CD6-44DC-B3B1-E429BDF96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3FDC-32A8-46A4-A7B2-7ADA7865694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FDF20-0CD6-44DC-B3B1-E429BDF96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83FDC-32A8-46A4-A7B2-7ADA78656942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FDF20-0CD6-44DC-B3B1-E429BDF96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31432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b="1" dirty="0" smtClean="0">
                <a:latin typeface="Arial Black" pitchFamily="34" charset="0"/>
              </a:rPr>
              <a:t>Святые места Кубани</a:t>
            </a:r>
            <a:endParaRPr lang="ru-RU" sz="7200" b="1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35732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700" b="1" dirty="0" smtClean="0"/>
              <a:t>Ежегодно в ночь с 1 на 2 августа на праздник Илии-пророка к источнику съезжаются тысячи паломников</a:t>
            </a:r>
            <a:endParaRPr lang="ru-RU" sz="2700" dirty="0"/>
          </a:p>
        </p:txBody>
      </p:sp>
      <p:pic>
        <p:nvPicPr>
          <p:cNvPr id="6146" name="Picture 2" descr="C:\Users\Косенко\Desktop\СВ ИС ИЛЬИ 2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9435" y="1600200"/>
            <a:ext cx="670513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>
                <a:latin typeface="Arial Black" pitchFamily="34" charset="0"/>
              </a:rPr>
              <a:t>Святой </a:t>
            </a:r>
            <a:r>
              <a:rPr lang="ru-RU" sz="3100" b="1" i="1" dirty="0">
                <a:latin typeface="Arial Black" pitchFamily="34" charset="0"/>
              </a:rPr>
              <a:t>источник Преподобного Феодосия Кавказского, </a:t>
            </a:r>
            <a:r>
              <a:rPr lang="ru-RU" sz="3100" b="1" i="1" dirty="0" smtClean="0">
                <a:latin typeface="Arial Black" pitchFamily="34" charset="0"/>
              </a:rPr>
              <a:t/>
            </a:r>
            <a:br>
              <a:rPr lang="ru-RU" sz="3100" b="1" i="1" dirty="0" smtClean="0">
                <a:latin typeface="Arial Black" pitchFamily="34" charset="0"/>
              </a:rPr>
            </a:br>
            <a:r>
              <a:rPr lang="ru-RU" sz="3100" b="1" i="1" dirty="0" smtClean="0">
                <a:latin typeface="Arial Black" pitchFamily="34" charset="0"/>
              </a:rPr>
              <a:t>Крымский </a:t>
            </a:r>
            <a:r>
              <a:rPr lang="ru-RU" sz="3100" b="1" i="1" dirty="0">
                <a:latin typeface="Arial Black" pitchFamily="34" charset="0"/>
              </a:rPr>
              <a:t>район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428868"/>
            <a:ext cx="8715436" cy="44291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sz="4500" b="1" dirty="0"/>
              <a:t>Источник находится в живописном ущелье у поселка Горного Крымского района. Это место замечательно тем, что в нем святому Феодосию явилась Пресвятая Богородица. Источник появился после его молитв, воды из него обладают исцеляющими свойствами</a:t>
            </a:r>
            <a:r>
              <a:rPr lang="ru-RU" sz="4500" b="1" dirty="0" smtClean="0"/>
              <a:t>.</a:t>
            </a:r>
          </a:p>
          <a:p>
            <a:r>
              <a:rPr lang="ru-RU" sz="4500" b="1" dirty="0"/>
              <a:t>Ежедневно туда приезжает множество людей за помощью и утешением в своих болезнях и скорбях. Особенно много паломников съезжается в день памяти преподобного - 8 августа</a:t>
            </a:r>
          </a:p>
          <a:p>
            <a:pPr>
              <a:buNone/>
            </a:pPr>
            <a:r>
              <a:rPr lang="ru-RU" sz="45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i="1" dirty="0" smtClean="0">
                <a:latin typeface="Arial Black" pitchFamily="34" charset="0"/>
              </a:rPr>
              <a:t>Святой источник Преподобного Феодосия Кавказского</a:t>
            </a:r>
            <a:endParaRPr lang="ru-RU" sz="3200" dirty="0"/>
          </a:p>
        </p:txBody>
      </p:sp>
      <p:pic>
        <p:nvPicPr>
          <p:cNvPr id="5122" name="Picture 2" descr="C:\Users\Косенко\Desktop\СВЯТ РОД ФЕОДОСИЯ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71612"/>
            <a:ext cx="8286808" cy="464347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Свято-Духов мужской монастырь </a:t>
            </a:r>
            <a:r>
              <a:rPr lang="ru-RU" b="1" i="1" dirty="0">
                <a:solidFill>
                  <a:srgbClr val="002060"/>
                </a:solidFill>
              </a:rPr>
              <a:t>в </a:t>
            </a:r>
            <a:r>
              <a:rPr lang="ru-RU" b="1" i="1" dirty="0" smtClean="0">
                <a:solidFill>
                  <a:srgbClr val="002060"/>
                </a:solidFill>
              </a:rPr>
              <a:t>г.Тимашевске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Косенко\Desktop\ОПК НЕДЕЛЯ\ФОТО СВЯТЫХ МЕСТ\file8637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71612"/>
            <a:ext cx="8072494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Свято-Духов мужской монастырь в г.Тимашевске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ервая мужская обитель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на Кубани,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возведенная после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перестройки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 нем хранится немало святынь, коим едут поклониться паломники со всей страны. В частности, это ковчеги с частицами мощей 23 святых, частицы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Мамрийского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дуба (у дубравы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Мамре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, когда-то произраставшей в Святой земле, произошло явление трех ангелов Аврааму) и оливы из Гефсиманского сада (свидетель моления Христа).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6430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3100" b="1" i="1" dirty="0"/>
              <a:t/>
            </a:r>
            <a:br>
              <a:rPr lang="ru-RU" sz="3100" b="1" i="1" dirty="0"/>
            </a:br>
            <a:r>
              <a:rPr lang="ru-RU" sz="4000" b="1" i="1" dirty="0" err="1" smtClean="0">
                <a:solidFill>
                  <a:srgbClr val="008000"/>
                </a:solidFill>
              </a:rPr>
              <a:t>Свято-Михайло-Афонский</a:t>
            </a:r>
            <a:r>
              <a:rPr lang="ru-RU" sz="4000" b="1" i="1" dirty="0" smtClean="0">
                <a:solidFill>
                  <a:srgbClr val="008000"/>
                </a:solidFill>
              </a:rPr>
              <a:t> </a:t>
            </a:r>
            <a:r>
              <a:rPr lang="ru-RU" sz="4000" b="1" i="1" dirty="0">
                <a:solidFill>
                  <a:srgbClr val="008000"/>
                </a:solidFill>
              </a:rPr>
              <a:t>мужской монастырь (пустынь</a:t>
            </a:r>
            <a:r>
              <a:rPr lang="ru-RU" sz="4000" b="1" i="1" dirty="0" smtClean="0">
                <a:solidFill>
                  <a:srgbClr val="008000"/>
                </a:solidFill>
              </a:rPr>
              <a:t>) в </a:t>
            </a:r>
            <a:r>
              <a:rPr lang="ru-RU" sz="4000" b="1" i="1" dirty="0">
                <a:solidFill>
                  <a:srgbClr val="008000"/>
                </a:solidFill>
              </a:rPr>
              <a:t>Адыгее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rgbClr val="FFC000"/>
                </a:solidFill>
              </a:rPr>
              <a:t>Почти все ныне действующие монастыри Кубани возникли недавно, и лишь мужской монастырь, расположенный в Адыгее, был основан 132 года назад</a:t>
            </a:r>
            <a:r>
              <a:rPr lang="ru-RU" b="1" dirty="0" smtClean="0">
                <a:solidFill>
                  <a:srgbClr val="FFC00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>
                <a:solidFill>
                  <a:srgbClr val="FFC000"/>
                </a:solidFill>
              </a:rPr>
              <a:t>Еще в IX веке здесь жили византийские монахи, скрывавшиеся от иконоборческих гонений и положившие начало монашеской общине, просуществовавшей до XIV столетия. Пещерные кельи и подземная часовня, в которой молились монахи, сохранились до наших дней.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i="1" dirty="0" err="1" smtClean="0">
                <a:solidFill>
                  <a:srgbClr val="008000"/>
                </a:solidFill>
              </a:rPr>
              <a:t>Свято-Михайло-Афонский</a:t>
            </a:r>
            <a:r>
              <a:rPr lang="ru-RU" sz="3200" b="1" i="1" dirty="0" smtClean="0">
                <a:solidFill>
                  <a:srgbClr val="008000"/>
                </a:solidFill>
              </a:rPr>
              <a:t> мужской монастырь (пустынь) в Адыгее</a:t>
            </a:r>
            <a:endParaRPr lang="ru-RU" sz="3200" dirty="0"/>
          </a:p>
        </p:txBody>
      </p:sp>
      <p:pic>
        <p:nvPicPr>
          <p:cNvPr id="3074" name="Picture 2" descr="C:\Users\Косенко\Desktop\ОПК НЕДЕЛЯ\ФОТО СВЯТЫХ МЕСТ\mon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00200"/>
            <a:ext cx="8215369" cy="49006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святыни </a:t>
            </a:r>
            <a:r>
              <a:rPr lang="ru-RU" b="1" dirty="0"/>
              <a:t>и </a:t>
            </a:r>
            <a:r>
              <a:rPr lang="ru-RU" b="1" dirty="0" smtClean="0"/>
              <a:t>памятные места</a:t>
            </a:r>
            <a:r>
              <a:rPr lang="ru-RU" b="1" i="1" dirty="0" smtClean="0">
                <a:solidFill>
                  <a:srgbClr val="008000"/>
                </a:solidFill>
              </a:rPr>
              <a:t> </a:t>
            </a:r>
            <a:br>
              <a:rPr lang="ru-RU" b="1" i="1" dirty="0" smtClean="0">
                <a:solidFill>
                  <a:srgbClr val="008000"/>
                </a:solidFill>
              </a:rPr>
            </a:br>
            <a:r>
              <a:rPr lang="ru-RU" sz="3100" b="1" i="1" dirty="0" err="1" smtClean="0">
                <a:solidFill>
                  <a:srgbClr val="008000"/>
                </a:solidFill>
              </a:rPr>
              <a:t>Свято-Михайло-Афонского</a:t>
            </a:r>
            <a:r>
              <a:rPr lang="ru-RU" sz="3100" b="1" i="1" dirty="0" smtClean="0">
                <a:solidFill>
                  <a:srgbClr val="008000"/>
                </a:solidFill>
              </a:rPr>
              <a:t> мужского монастыря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504351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b="1" dirty="0"/>
              <a:t>Монастырь знаменит святынями и памятными местами, расположенными в округе. Так, в одном километре на северо-восток от монастыря находится </a:t>
            </a:r>
            <a:r>
              <a:rPr lang="ru-RU" b="1" u="sng" dirty="0">
                <a:solidFill>
                  <a:srgbClr val="FF0000"/>
                </a:solidFill>
              </a:rPr>
              <a:t>источник, названный в честь великомученика и целителя </a:t>
            </a:r>
            <a:r>
              <a:rPr lang="ru-RU" b="1" u="sng" dirty="0" err="1" smtClean="0">
                <a:solidFill>
                  <a:srgbClr val="FF0000"/>
                </a:solidFill>
              </a:rPr>
              <a:t>Пантелеимона</a:t>
            </a:r>
            <a:r>
              <a:rPr lang="ru-RU" b="1" dirty="0"/>
              <a:t>: зафиксированы десятки случаев исцеления после купания в нем. </a:t>
            </a:r>
            <a:endParaRPr lang="ru-RU" b="1" dirty="0" smtClean="0"/>
          </a:p>
          <a:p>
            <a:r>
              <a:rPr lang="ru-RU" b="1" dirty="0" smtClean="0"/>
              <a:t>Недалеко </a:t>
            </a:r>
            <a:r>
              <a:rPr lang="ru-RU" b="1" dirty="0"/>
              <a:t>от монастыря бьет </a:t>
            </a:r>
            <a:r>
              <a:rPr lang="ru-RU" b="1" u="sng" dirty="0" err="1">
                <a:solidFill>
                  <a:srgbClr val="FF0000"/>
                </a:solidFill>
              </a:rPr>
              <a:t>Афанасьевский</a:t>
            </a:r>
            <a:r>
              <a:rPr lang="ru-RU" b="1" u="sng" dirty="0">
                <a:solidFill>
                  <a:srgbClr val="FF0000"/>
                </a:solidFill>
              </a:rPr>
              <a:t> источник</a:t>
            </a:r>
            <a:r>
              <a:rPr lang="ru-RU" b="1" dirty="0"/>
              <a:t>. Он получил название по имени монаха, жившего в пещере рядом с монастырем, закрытым в 1926 году. Брат Афанасий умер после страшных пыток, с помощью которых убийцы надеялись узнать у него местонахождение сокровищ монастыря, якобы спрятанных монахами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Пустынь </a:t>
            </a:r>
            <a:r>
              <a:rPr lang="ru-RU" b="1" dirty="0"/>
              <a:t>находится недалеко </a:t>
            </a:r>
            <a:r>
              <a:rPr lang="ru-RU" b="1" dirty="0">
                <a:solidFill>
                  <a:srgbClr val="FF0000"/>
                </a:solidFill>
              </a:rPr>
              <a:t>от горы Афон (</a:t>
            </a:r>
            <a:r>
              <a:rPr lang="ru-RU" b="1" dirty="0" err="1">
                <a:solidFill>
                  <a:srgbClr val="FF0000"/>
                </a:solidFill>
              </a:rPr>
              <a:t>Острах</a:t>
            </a:r>
            <a:r>
              <a:rPr lang="ru-RU" b="1" dirty="0">
                <a:solidFill>
                  <a:srgbClr val="FF0000"/>
                </a:solidFill>
              </a:rPr>
              <a:t>)</a:t>
            </a:r>
            <a:r>
              <a:rPr lang="ru-RU" b="1" dirty="0"/>
              <a:t>, на вершине которой сохранился фундамент </a:t>
            </a:r>
            <a:r>
              <a:rPr lang="ru-RU" b="1" dirty="0">
                <a:solidFill>
                  <a:srgbClr val="FF0000"/>
                </a:solidFill>
              </a:rPr>
              <a:t>византийского храма приблизительно VI-VIII веков.</a:t>
            </a:r>
          </a:p>
          <a:p>
            <a:r>
              <a:rPr lang="ru-RU" b="1" dirty="0"/>
              <a:t>В Троицком храме монастыря хранятся </a:t>
            </a:r>
            <a:r>
              <a:rPr lang="ru-RU" b="1" dirty="0">
                <a:solidFill>
                  <a:srgbClr val="FF0000"/>
                </a:solidFill>
              </a:rPr>
              <a:t>ковчеги с частицами Животворящего креста, мощей святых и другими святынями</a:t>
            </a:r>
            <a:r>
              <a:rPr lang="ru-RU" b="1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FF00"/>
                </a:solidFill>
              </a:rPr>
              <a:t>Источники комплекса "Святая ручка", </a:t>
            </a:r>
            <a:r>
              <a:rPr lang="ru-RU" sz="2700" b="1" i="1" dirty="0"/>
              <a:t>ст. </a:t>
            </a:r>
            <a:r>
              <a:rPr lang="ru-RU" sz="2700" b="1" i="1" dirty="0" err="1"/>
              <a:t>Неберджаевская</a:t>
            </a:r>
            <a:r>
              <a:rPr lang="ru-RU" sz="2700" b="1" i="1" dirty="0"/>
              <a:t>, Крымский район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2800" b="1" dirty="0"/>
              <a:t>Источники комплекса "Святая ручка" давно известны своей целебной водой. С ними связана одна легенда. Жена богатого жителя города Геленджика </a:t>
            </a:r>
            <a:r>
              <a:rPr lang="ru-RU" sz="2800" b="1" dirty="0" err="1"/>
              <a:t>Колесиади</a:t>
            </a:r>
            <a:r>
              <a:rPr lang="ru-RU" sz="2800" b="1" dirty="0"/>
              <a:t>, жившая в начале прошлого века, сильно заболела. Самые именитые врачи не могли ей помочь. Тогда она посетила "Святую ручку", помолилась и искупалась в его целебных </a:t>
            </a:r>
            <a:r>
              <a:rPr lang="ru-RU" sz="2800" b="1" dirty="0" smtClean="0"/>
              <a:t>водах</a:t>
            </a:r>
            <a:r>
              <a:rPr lang="ru-RU" sz="2800" b="1" dirty="0"/>
              <a:t>, после чего выздоровела</a:t>
            </a:r>
            <a:r>
              <a:rPr lang="ru-RU" sz="2800" b="1" dirty="0" smtClean="0"/>
              <a:t>.</a:t>
            </a:r>
          </a:p>
          <a:p>
            <a:r>
              <a:rPr lang="ru-RU" sz="2800" b="1" dirty="0"/>
              <a:t>При строительстве железной дороги на Грушевую балку комплекс "Святая ручка" был разорен, а в 1997-1998 годах при ремонте путей после оползня вообще заключен под железную дорогу. Сегодня доступны лишь два источника - Иоанна Крестителя и Святителя Николая. Рядом с ними уже в наши годы были возведены две часовни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Источники комплекса </a:t>
            </a:r>
            <a:br>
              <a:rPr lang="ru-RU" b="1" i="1" dirty="0" smtClean="0">
                <a:solidFill>
                  <a:srgbClr val="FFFF00"/>
                </a:solidFill>
              </a:rPr>
            </a:br>
            <a:r>
              <a:rPr lang="ru-RU" b="1" i="1" dirty="0" smtClean="0">
                <a:solidFill>
                  <a:srgbClr val="FFFF00"/>
                </a:solidFill>
              </a:rPr>
              <a:t>"Святая ручка"</a:t>
            </a:r>
            <a:endParaRPr lang="ru-RU" dirty="0"/>
          </a:p>
        </p:txBody>
      </p:sp>
      <p:pic>
        <p:nvPicPr>
          <p:cNvPr id="4098" name="Picture 2" descr="C:\Users\Косенко\Desktop\ОПК НЕДЕЛЯ\ФОТО СВЯТЫХ МЕСТ\519384188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71612"/>
            <a:ext cx="8286808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002060"/>
                </a:solidFill>
              </a:rPr>
              <a:t>Святой </a:t>
            </a:r>
            <a:r>
              <a:rPr lang="ru-RU" b="1" i="1" dirty="0">
                <a:solidFill>
                  <a:srgbClr val="002060"/>
                </a:solidFill>
              </a:rPr>
              <a:t>источник Илии-пророка в Апшеронском районе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20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/>
              <a:t>С его появлением связано чудо исцеления неизлечимо больного, жившего еще до революции. С тех пор поток паломников к источнику не иссякает. Даже гонения советских лет не смогли пресечь это явление. Ежегодно в ночь с 1 на 2 августа на праздник Илии-пророка к источнику съезжаются тысячи паломников. В течение ночи беспрерывно идет служба и читают молитвы.</a:t>
            </a:r>
          </a:p>
          <a:p>
            <a:r>
              <a:rPr lang="ru-RU" b="1" dirty="0"/>
              <a:t>Приблизительное месторасположение источника: вблизи станицы </a:t>
            </a:r>
            <a:r>
              <a:rPr lang="ru-RU" b="1" dirty="0" err="1"/>
              <a:t>Куринской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576</Words>
  <Application>Microsoft Office PowerPoint</Application>
  <PresentationFormat>Экран (4:3)</PresentationFormat>
  <Paragraphs>39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Святые места Кубани</vt:lpstr>
      <vt:lpstr>Свято-Духов мужской монастырь в г.Тимашевске </vt:lpstr>
      <vt:lpstr>Свято-Духов мужской монастырь в г.Тимашевске </vt:lpstr>
      <vt:lpstr>  Свято-Михайло-Афонский мужской монастырь (пустынь) в Адыгее </vt:lpstr>
      <vt:lpstr>Свято-Михайло-Афонский мужской монастырь (пустынь) в Адыгее</vt:lpstr>
      <vt:lpstr>святыни и памятные места  Свято-Михайло-Афонского мужского монастыря</vt:lpstr>
      <vt:lpstr>Источники комплекса "Святая ручка", ст. Неберджаевская, Крымский район</vt:lpstr>
      <vt:lpstr>Источники комплекса  "Святая ручка"</vt:lpstr>
      <vt:lpstr> Святой источник Илии-пророка в Апшеронском районе </vt:lpstr>
      <vt:lpstr>Ежегодно в ночь с 1 на 2 августа на праздник Илии-пророка к источнику съезжаются тысячи паломников</vt:lpstr>
      <vt:lpstr> Святой источник Преподобного Феодосия Кавказского,  Крымский район </vt:lpstr>
      <vt:lpstr>Святой источник Преподобного Феодосия Кавказского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Святые места Кубани</dc:title>
  <dc:creator>Косенко</dc:creator>
  <cp:lastModifiedBy>DNA7 X86</cp:lastModifiedBy>
  <cp:revision>11</cp:revision>
  <dcterms:created xsi:type="dcterms:W3CDTF">2011-02-27T22:50:28Z</dcterms:created>
  <dcterms:modified xsi:type="dcterms:W3CDTF">2014-12-19T17:35:36Z</dcterms:modified>
</cp:coreProperties>
</file>