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7698" autoAdjust="0"/>
  </p:normalViewPr>
  <p:slideViewPr>
    <p:cSldViewPr>
      <p:cViewPr>
        <p:scale>
          <a:sx n="64" d="100"/>
          <a:sy n="64" d="100"/>
        </p:scale>
        <p:origin x="-1336" y="-1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B90C-DF80-45A3-92E0-742DE3DF0FD3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8CF-E511-4FC0-A485-000ED70CA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B90C-DF80-45A3-92E0-742DE3DF0FD3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8CF-E511-4FC0-A485-000ED70CA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B90C-DF80-45A3-92E0-742DE3DF0FD3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8CF-E511-4FC0-A485-000ED70CA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B90C-DF80-45A3-92E0-742DE3DF0FD3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8CF-E511-4FC0-A485-000ED70CA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B90C-DF80-45A3-92E0-742DE3DF0FD3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8CF-E511-4FC0-A485-000ED70CA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B90C-DF80-45A3-92E0-742DE3DF0FD3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8CF-E511-4FC0-A485-000ED70CA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B90C-DF80-45A3-92E0-742DE3DF0FD3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8CF-E511-4FC0-A485-000ED70CA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B90C-DF80-45A3-92E0-742DE3DF0FD3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8CF-E511-4FC0-A485-000ED70CA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B90C-DF80-45A3-92E0-742DE3DF0FD3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8CF-E511-4FC0-A485-000ED70CA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B90C-DF80-45A3-92E0-742DE3DF0FD3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8CF-E511-4FC0-A485-000ED70CA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B90C-DF80-45A3-92E0-742DE3DF0FD3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8CF-E511-4FC0-A485-000ED70CA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6B90C-DF80-45A3-92E0-742DE3DF0FD3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668CF-E511-4FC0-A485-000ED70CA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6312" y="4929198"/>
            <a:ext cx="4057688" cy="104299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История и культура Санкт-Петербурга </a:t>
            </a:r>
          </a:p>
          <a:p>
            <a:r>
              <a:rPr lang="ru-RU" sz="1800" dirty="0" smtClean="0"/>
              <a:t>8 класс</a:t>
            </a:r>
          </a:p>
          <a:p>
            <a:r>
              <a:rPr lang="ru-RU" sz="1800" dirty="0" smtClean="0"/>
              <a:t>Учитель Красильникова Е.В.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643050"/>
            <a:ext cx="72819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свободное от работы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время.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312" cy="14287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1. </a:t>
            </a:r>
            <a:r>
              <a:rPr lang="ru-RU" sz="2700" b="1" dirty="0" smtClean="0"/>
              <a:t>Многие петербуржцы любили вкусно поесть, пообщаться друг с другом, потанцевать. Они шли в ресторан или клуб, на званые вечера или в гости.</a:t>
            </a:r>
            <a:endParaRPr lang="ru-RU" sz="27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714776" cy="2535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928934"/>
            <a:ext cx="5212388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2. Музей Кунсткамера.</a:t>
            </a:r>
            <a:endParaRPr lang="ru-RU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85926"/>
            <a:ext cx="5131003" cy="3286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3.  </a:t>
            </a:r>
            <a:r>
              <a:rPr lang="ru-RU" sz="3600" b="1" dirty="0" err="1" smtClean="0"/>
              <a:t>Мариинский</a:t>
            </a:r>
            <a:r>
              <a:rPr lang="ru-RU" sz="3600" b="1" dirty="0" smtClean="0"/>
              <a:t> театр.</a:t>
            </a:r>
            <a:endParaRPr lang="ru-RU" sz="36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5782796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4. Цирк</a:t>
            </a:r>
            <a:endParaRPr lang="ru-RU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86098"/>
            <a:ext cx="4071966" cy="3233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71472" y="5715016"/>
            <a:ext cx="3555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Цирк </a:t>
            </a:r>
            <a:r>
              <a:rPr lang="ru-RU" dirty="0" err="1" smtClean="0"/>
              <a:t>Чинизелли</a:t>
            </a:r>
            <a:r>
              <a:rPr lang="ru-RU" dirty="0" smtClean="0"/>
              <a:t>. Фото конца 19 в.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571744"/>
            <a:ext cx="3334462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3929058" y="6215082"/>
            <a:ext cx="5000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http://www.encspb.ru/object/2804016346?lc=ru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5. Сады и парки.</a:t>
            </a:r>
            <a:endParaRPr lang="ru-RU" sz="36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4064000" cy="2901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00438"/>
            <a:ext cx="4000505" cy="2571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/>
              <a:t>6. Зоологический сад.</a:t>
            </a:r>
            <a:endParaRPr lang="ru-RU" sz="36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4899514" cy="35766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14282" y="6072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Санкт-Петербургский зоосад... На фото: С 1910 года хозяином зоопарка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92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1. Многие петербуржцы любили вкусно поесть, пообщаться друг с другом, потанцевать. Они шли в ресторан или клуб, на званые вечера или в гости.</vt:lpstr>
      <vt:lpstr>2. Музей Кунсткамера.</vt:lpstr>
      <vt:lpstr>3.  Мариинский театр.</vt:lpstr>
      <vt:lpstr>4. Цирк</vt:lpstr>
      <vt:lpstr>5. Сады и парки.</vt:lpstr>
      <vt:lpstr> 6. Зоологический сад.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свободное от работы время.</dc:title>
  <dc:creator>Пользователь</dc:creator>
  <cp:lastModifiedBy>Пользователь</cp:lastModifiedBy>
  <cp:revision>43</cp:revision>
  <dcterms:created xsi:type="dcterms:W3CDTF">2014-12-16T09:31:36Z</dcterms:created>
  <dcterms:modified xsi:type="dcterms:W3CDTF">2014-12-20T18:49:32Z</dcterms:modified>
</cp:coreProperties>
</file>