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62" r:id="rId6"/>
    <p:sldId id="260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9A0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1141C-0171-4553-BF68-62BEC60DD188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3EA146D-89EB-4841-B734-F4EA7D61E5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1141C-0171-4553-BF68-62BEC60DD188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A146D-89EB-4841-B734-F4EA7D61E5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1141C-0171-4553-BF68-62BEC60DD188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A146D-89EB-4841-B734-F4EA7D61E5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1141C-0171-4553-BF68-62BEC60DD188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3EA146D-89EB-4841-B734-F4EA7D61E5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1141C-0171-4553-BF68-62BEC60DD188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A146D-89EB-4841-B734-F4EA7D61E5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1141C-0171-4553-BF68-62BEC60DD188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A146D-89EB-4841-B734-F4EA7D61E5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1141C-0171-4553-BF68-62BEC60DD188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3EA146D-89EB-4841-B734-F4EA7D61E5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1141C-0171-4553-BF68-62BEC60DD188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A146D-89EB-4841-B734-F4EA7D61E5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1141C-0171-4553-BF68-62BEC60DD188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A146D-89EB-4841-B734-F4EA7D61E5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1141C-0171-4553-BF68-62BEC60DD188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A146D-89EB-4841-B734-F4EA7D61E5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1141C-0171-4553-BF68-62BEC60DD188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A146D-89EB-4841-B734-F4EA7D61E5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DE1141C-0171-4553-BF68-62BEC60DD188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3EA146D-89EB-4841-B734-F4EA7D61E5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zoom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214422"/>
            <a:ext cx="4643438" cy="3786214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chemeClr val="accent4">
                    <a:lumMod val="75000"/>
                  </a:schemeClr>
                </a:solidFill>
              </a:rPr>
              <a:t>Д. С. Лихачёва «Письма о добром и прекрасном»</a:t>
            </a:r>
            <a:endParaRPr lang="ru-RU" sz="40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23560" name="Picture 8" descr="http://www.bankoboev.ru/images/MTMwMTk4/Bankoboev.Ru_raskrytaya_knig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1928802"/>
            <a:ext cx="4143404" cy="29411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Прямоугольник 8"/>
          <p:cNvSpPr/>
          <p:nvPr/>
        </p:nvSpPr>
        <p:spPr>
          <a:xfrm>
            <a:off x="0" y="0"/>
            <a:ext cx="866457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cap="all" dirty="0">
                <a:solidFill>
                  <a:schemeClr val="bg2">
                    <a:lumMod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  <a:ea typeface="+mj-ea"/>
                <a:cs typeface="+mj-cs"/>
              </a:rPr>
              <a:t>Мастерская творческого </a:t>
            </a:r>
            <a:r>
              <a:rPr lang="ru-RU" sz="4000" cap="all" dirty="0" smtClean="0">
                <a:solidFill>
                  <a:schemeClr val="bg2">
                    <a:lumMod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  <a:ea typeface="+mj-ea"/>
                <a:cs typeface="+mj-cs"/>
              </a:rPr>
              <a:t>письма 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00034" y="1214422"/>
            <a:ext cx="37147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cap="all" dirty="0">
                <a:solidFill>
                  <a:schemeClr val="accent4">
                    <a:lumMod val="7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  <a:ea typeface="+mj-ea"/>
                <a:cs typeface="+mj-cs"/>
              </a:rPr>
              <a:t>по книге 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Елена Ивановна Рерих: </a:t>
            </a:r>
          </a:p>
          <a:p>
            <a:pPr algn="ctr"/>
            <a:r>
              <a:rPr lang="ru-RU" sz="5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«Любовь, Красота, Знание – основа Жизни в мироздании»</a:t>
            </a:r>
            <a:endParaRPr lang="ru-RU" sz="5400" b="1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6" name="Picture 2" descr="http://mibius.com.ua/images/stories/biografiya/Elena-Reri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4" y="2827468"/>
            <a:ext cx="3714776" cy="40305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0" y="5857892"/>
            <a:ext cx="45005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1879 – 1955 гг.</a:t>
            </a:r>
            <a:endParaRPr lang="ru-RU" sz="4000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4348" y="1142984"/>
            <a:ext cx="36179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Любовь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857620" y="1142984"/>
            <a:ext cx="49244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200" b="1" i="1" dirty="0">
                <a:solidFill>
                  <a:srgbClr val="2DA2BF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143900" y="1142984"/>
            <a:ext cx="72327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200" b="1" i="1" dirty="0">
                <a:solidFill>
                  <a:srgbClr val="2DA2BF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143372" y="3000372"/>
            <a:ext cx="49244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200" b="1" i="1" dirty="0">
                <a:solidFill>
                  <a:srgbClr val="2DA2BF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357686" y="1071546"/>
            <a:ext cx="39290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b="1" i="1" dirty="0">
                <a:solidFill>
                  <a:srgbClr val="FA9A0E"/>
                </a:solidFill>
                <a:latin typeface="Times New Roman" pitchFamily="18" charset="0"/>
                <a:cs typeface="Times New Roman" pitchFamily="18" charset="0"/>
              </a:rPr>
              <a:t>Красота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071538" y="3000372"/>
            <a:ext cx="32416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Знание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429124" y="3000372"/>
            <a:ext cx="32861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7200" b="1" i="1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Жизнь</a:t>
            </a:r>
            <a:endParaRPr lang="ru-RU" sz="7200" u="sng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000"/>
                            </p:stCondLst>
                            <p:childTnLst>
                              <p:par>
                                <p:cTn id="27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0"/>
                            </p:stCondLst>
                            <p:childTnLst>
                              <p:par>
                                <p:cTn id="3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2000"/>
                            </p:stCondLst>
                            <p:childTnLst>
                              <p:par>
                                <p:cTn id="38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mistakes.ru/files/images/Likhachev_portrait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08"/>
            <a:ext cx="2928958" cy="39803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2143109" y="0"/>
            <a:ext cx="700089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Дмитрий Сергеевич Лихачёв                 </a:t>
            </a:r>
          </a:p>
          <a:p>
            <a:r>
              <a:rPr lang="ru-RU" sz="40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«Письма о добром и   </a:t>
            </a:r>
          </a:p>
          <a:p>
            <a:r>
              <a:rPr lang="ru-RU" sz="40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прекрасном»</a:t>
            </a:r>
            <a:endParaRPr lang="ru-RU" sz="4000" dirty="0"/>
          </a:p>
        </p:txBody>
      </p:sp>
      <p:pic>
        <p:nvPicPr>
          <p:cNvPr id="27652" name="Picture 4" descr="http://www.e-reading.biz/cover/34/3460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2428868"/>
            <a:ext cx="2690808" cy="41229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2786050" y="5072074"/>
            <a:ext cx="321470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Письмо четвёртое «Самая большая ценность - жизнь»</a:t>
            </a:r>
            <a:endParaRPr lang="ru-RU" sz="2800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2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lifesecrets.in.ua/images/site/success-and-happiness-in-life/success-secrets/116-02-full-lif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4724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http://vitamarg.com/f/image/zhizn-aforizm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67564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9704" name="Picture 8" descr="http://afield.org.ua/pub7/img/l_deeva6_6_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96816">
            <a:off x="1221781" y="1190355"/>
            <a:ext cx="1683868" cy="1571612"/>
          </a:xfrm>
          <a:prstGeom prst="rect">
            <a:avLst/>
          </a:prstGeom>
          <a:noFill/>
        </p:spPr>
      </p:pic>
      <p:pic>
        <p:nvPicPr>
          <p:cNvPr id="6" name="Picture 8" descr="http://afield.org.ua/pub7/img/l_deeva6_6_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2495002">
            <a:off x="1285852" y="3929066"/>
            <a:ext cx="1683868" cy="1571612"/>
          </a:xfrm>
          <a:prstGeom prst="rect">
            <a:avLst/>
          </a:prstGeom>
          <a:noFill/>
        </p:spPr>
      </p:pic>
      <p:pic>
        <p:nvPicPr>
          <p:cNvPr id="7" name="Picture 8" descr="http://afield.org.ua/pub7/img/l_deeva6_6_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2071678"/>
            <a:ext cx="1683868" cy="1571612"/>
          </a:xfrm>
          <a:prstGeom prst="rect">
            <a:avLst/>
          </a:prstGeom>
          <a:noFill/>
        </p:spPr>
      </p:pic>
      <p:pic>
        <p:nvPicPr>
          <p:cNvPr id="8" name="Picture 8" descr="http://afield.org.ua/pub7/img/l_deeva6_6_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534310">
            <a:off x="5643570" y="4572008"/>
            <a:ext cx="1683868" cy="1571612"/>
          </a:xfrm>
          <a:prstGeom prst="rect">
            <a:avLst/>
          </a:prstGeom>
          <a:noFill/>
        </p:spPr>
      </p:pic>
      <p:pic>
        <p:nvPicPr>
          <p:cNvPr id="9" name="Picture 8" descr="http://afield.org.ua/pub7/img/l_deeva6_6_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5087376" y="1199112"/>
            <a:ext cx="1683868" cy="1571612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3286116" y="2643182"/>
            <a:ext cx="235745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Жизнь</a:t>
            </a:r>
            <a:endParaRPr lang="ru-RU" sz="5400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www.proza.ru/pics/2011/05/14/8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0056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0" y="4786322"/>
            <a:ext cx="91440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55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Поиск смысла жизни – главная ценность человека</a:t>
            </a:r>
            <a:endParaRPr lang="ru-RU" sz="55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1124744"/>
            <a:ext cx="7200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latin typeface="Arial Black" pitchFamily="34" charset="0"/>
              </a:rPr>
              <a:t>Два мира есть у человека:</a:t>
            </a:r>
          </a:p>
          <a:p>
            <a:endParaRPr lang="ru-RU" sz="2800" i="1" dirty="0" smtClean="0">
              <a:latin typeface="Arial Black" pitchFamily="34" charset="0"/>
            </a:endParaRPr>
          </a:p>
          <a:p>
            <a:r>
              <a:rPr lang="ru-RU" sz="2800" i="1" dirty="0" smtClean="0">
                <a:latin typeface="Arial Black" pitchFamily="34" charset="0"/>
              </a:rPr>
              <a:t>Один – который нас творил,</a:t>
            </a:r>
          </a:p>
          <a:p>
            <a:endParaRPr lang="ru-RU" sz="2800" i="1" dirty="0" smtClean="0">
              <a:latin typeface="Arial Black" pitchFamily="34" charset="0"/>
            </a:endParaRPr>
          </a:p>
          <a:p>
            <a:r>
              <a:rPr lang="ru-RU" sz="2800" i="1" dirty="0" smtClean="0">
                <a:latin typeface="Arial Black" pitchFamily="34" charset="0"/>
              </a:rPr>
              <a:t>Другой – который мы от века</a:t>
            </a:r>
          </a:p>
          <a:p>
            <a:endParaRPr lang="ru-RU" sz="2800" i="1" dirty="0" smtClean="0">
              <a:latin typeface="Arial Black" pitchFamily="34" charset="0"/>
            </a:endParaRPr>
          </a:p>
          <a:p>
            <a:r>
              <a:rPr lang="ru-RU" sz="2800" i="1" dirty="0" smtClean="0">
                <a:latin typeface="Arial Black" pitchFamily="34" charset="0"/>
              </a:rPr>
              <a:t>Творим по мере наших сил.</a:t>
            </a:r>
          </a:p>
          <a:p>
            <a:endParaRPr lang="ru-RU" sz="2800" i="1" dirty="0" smtClean="0"/>
          </a:p>
          <a:p>
            <a:pPr algn="r"/>
            <a:r>
              <a:rPr lang="ru-RU" sz="2800" i="1" dirty="0" smtClean="0"/>
              <a:t>                                                                                      </a:t>
            </a:r>
            <a:r>
              <a:rPr lang="ru-RU" sz="2800" b="1" i="1" dirty="0" smtClean="0"/>
              <a:t>Н. Заболоцкий</a:t>
            </a:r>
            <a:endParaRPr lang="ru-RU" sz="2800" b="1" i="1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129</TotalTime>
  <Words>90</Words>
  <Application>Microsoft Office PowerPoint</Application>
  <PresentationFormat>Экран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 Д. С. Лихачёва «Письма о добром и прекрасном»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Мастерская творческого письма по книге Д. С. Лихачёва «Письма о добром и прекрасном»</dc:title>
  <dc:creator>админ</dc:creator>
  <cp:lastModifiedBy>admin</cp:lastModifiedBy>
  <cp:revision>15</cp:revision>
  <dcterms:created xsi:type="dcterms:W3CDTF">2013-10-19T10:58:35Z</dcterms:created>
  <dcterms:modified xsi:type="dcterms:W3CDTF">2013-11-14T19:05:46Z</dcterms:modified>
</cp:coreProperties>
</file>