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50C563-97AF-41E6-A8EC-E5A2E77E3B7D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18CC54-9996-4DDA-8DEE-B1D0E9D59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Руководитель: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Хаметзянова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Гулина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Ильдаровна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татарского языка и литературы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КРУЖОК «МИРАС»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Воспитание гражданина России, патриота Малой Родины, знающего и любящего свой край, город, село (его традиции, памятники природы, истории и культуры) и желающего принять активное участие в его развитии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кружка:</a:t>
            </a:r>
            <a:endParaRPr lang="ru-RU" dirty="0"/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077072"/>
            <a:ext cx="3678535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Сформировать познавательную потребность в освоении исторического краеведческого материала;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Расширить и углубить знания обучающихся о родном крае;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Формировать умения и навыки общения, подготовки мероприятий, оформления исследовательских работ;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Воспитывать патриотизм у подрастающего поколения, любви к своей Отчизне.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программы: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Ознакомление с историей малой родины, сбор материала о трудовых подвигах края;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Овладение начальными навыками исследовательских работ;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Овладение навыками работы ПК.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задачи:</a:t>
            </a:r>
            <a:endParaRPr lang="ru-RU" dirty="0"/>
          </a:p>
        </p:txBody>
      </p:sp>
      <p:pic>
        <p:nvPicPr>
          <p:cNvPr id="4" name="Рисунок 3" descr="imgpreview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149080"/>
            <a:ext cx="396044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Воспитание чувства гражданственности и патриотизма, гордости за принадлежность к своей нации, гордости за свою Родину;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Воспитание гордости и уважения к живущим рядом ветеранам войны и труда;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Воспитание чувства личной ответственности за все происходящее в окружающем мире, потребность быть деятельным соучастником в общественной, учебной, трудовой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досуговой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сферах жизни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Воспитательные задачи: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познавательного интереса, интеллектуальных и творческих способностей;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Стимулирование стремления знать как можно больше о родном крае и его людях;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способности к творчеству, овладению и стремлению самостоятельно добывать новые знания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Развивающие задачи:</a:t>
            </a:r>
            <a:endParaRPr lang="ru-RU" dirty="0"/>
          </a:p>
        </p:txBody>
      </p:sp>
      <p:pic>
        <p:nvPicPr>
          <p:cNvPr id="4" name="Рисунок 3" descr="CAM01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221088"/>
            <a:ext cx="3131840" cy="23488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25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Программа рассчитана на 70 часов.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Занятия кружка проводится 2 раза в неделю по 1 </a:t>
            </a:r>
            <a:r>
              <a:rPr lang="ru-RU" dirty="0" smtClean="0">
                <a:solidFill>
                  <a:srgbClr val="FFFF00"/>
                </a:solidFill>
              </a:rPr>
              <a:t>часу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CAM01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73016"/>
            <a:ext cx="3024336" cy="2268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AM01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573016"/>
            <a:ext cx="3563888" cy="2672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M01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M01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393643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AM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645024"/>
            <a:ext cx="2939819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227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КРУЖОК «МИРАС»</vt:lpstr>
      <vt:lpstr>Цель кружка:</vt:lpstr>
      <vt:lpstr>Задачи программы:</vt:lpstr>
      <vt:lpstr>Образовательные задачи:</vt:lpstr>
      <vt:lpstr>Воспитательные задачи:</vt:lpstr>
      <vt:lpstr>Развивающие задачи:</vt:lpstr>
      <vt:lpstr>Программа рассчитана на 70 часов.  Занятия кружка проводится 2 раза в неделю по 1 часу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«МИРАС»</dc:title>
  <dc:creator>школа</dc:creator>
  <cp:lastModifiedBy>школа</cp:lastModifiedBy>
  <cp:revision>12</cp:revision>
  <dcterms:created xsi:type="dcterms:W3CDTF">2015-01-20T10:30:23Z</dcterms:created>
  <dcterms:modified xsi:type="dcterms:W3CDTF">2015-01-23T04:57:47Z</dcterms:modified>
</cp:coreProperties>
</file>