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1" r:id="rId5"/>
    <p:sldId id="313" r:id="rId6"/>
    <p:sldId id="300" r:id="rId7"/>
    <p:sldId id="314" r:id="rId8"/>
    <p:sldId id="295" r:id="rId9"/>
    <p:sldId id="302" r:id="rId10"/>
    <p:sldId id="303" r:id="rId11"/>
    <p:sldId id="260" r:id="rId12"/>
    <p:sldId id="305" r:id="rId13"/>
    <p:sldId id="304" r:id="rId14"/>
    <p:sldId id="306" r:id="rId15"/>
    <p:sldId id="307" r:id="rId16"/>
    <p:sldId id="291" r:id="rId17"/>
    <p:sldId id="308" r:id="rId18"/>
    <p:sldId id="280" r:id="rId19"/>
    <p:sldId id="294" r:id="rId20"/>
    <p:sldId id="281" r:id="rId21"/>
    <p:sldId id="282" r:id="rId22"/>
    <p:sldId id="319" r:id="rId23"/>
    <p:sldId id="283" r:id="rId24"/>
    <p:sldId id="296" r:id="rId25"/>
    <p:sldId id="316" r:id="rId26"/>
    <p:sldId id="317" r:id="rId27"/>
    <p:sldId id="318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310" r:id="rId36"/>
    <p:sldId id="311" r:id="rId37"/>
    <p:sldId id="312" r:id="rId38"/>
    <p:sldId id="315" r:id="rId39"/>
    <p:sldId id="297" r:id="rId40"/>
    <p:sldId id="266" r:id="rId41"/>
    <p:sldId id="264" r:id="rId42"/>
    <p:sldId id="265" r:id="rId43"/>
    <p:sldId id="263" r:id="rId44"/>
    <p:sldId id="309" r:id="rId45"/>
  </p:sldIdLst>
  <p:sldSz cx="9144000" cy="6858000" type="screen4x3"/>
  <p:notesSz cx="6858000" cy="9144000"/>
  <p:custDataLst>
    <p:tags r:id="rId4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11682-55EB-4993-B159-54A540045A8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BE31-DCE6-4C7D-8653-087AF3A521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-iz.ru/news/fotovzgljad_bakur_i_sizjabsk_1988_god/2014-01-13-1522" TargetMode="External"/><Relationship Id="rId2" Type="http://schemas.openxmlformats.org/officeDocument/2006/relationships/hyperlink" Target="http://www.tomovl.ru/civil_war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yYdnHib8g4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0" y="0"/>
            <a:ext cx="926157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/>
          </a:bodyPr>
          <a:lstStyle/>
          <a:p>
            <a:r>
              <a:rPr lang="ru-RU" dirty="0" smtClean="0"/>
              <a:t>Эхо гражданской войны</a:t>
            </a:r>
            <a:br>
              <a:rPr lang="ru-RU" dirty="0" smtClean="0"/>
            </a:br>
            <a:r>
              <a:rPr lang="ru-RU" dirty="0" smtClean="0"/>
              <a:t>в 1918-1920 годы в </a:t>
            </a:r>
            <a:r>
              <a:rPr lang="ru-RU" dirty="0" err="1" smtClean="0"/>
              <a:t>Ижемском</a:t>
            </a:r>
            <a:r>
              <a:rPr lang="ru-RU" dirty="0" smtClean="0"/>
              <a:t> крае.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МБОУ «</a:t>
            </a:r>
            <a:r>
              <a:rPr lang="ru-RU" b="1" dirty="0" err="1" smtClean="0">
                <a:solidFill>
                  <a:schemeClr val="tx1"/>
                </a:solidFill>
              </a:rPr>
              <a:t>Сизябская</a:t>
            </a:r>
            <a:r>
              <a:rPr lang="ru-RU" b="1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b="1" smtClean="0">
                <a:solidFill>
                  <a:schemeClr val="tx1"/>
                </a:solidFill>
              </a:rPr>
              <a:t>Материал </a:t>
            </a:r>
            <a:r>
              <a:rPr lang="ru-RU" b="1" dirty="0" smtClean="0">
                <a:solidFill>
                  <a:schemeClr val="tx1"/>
                </a:solidFill>
              </a:rPr>
              <a:t>подготовлен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по альбому « Односельчане в гражданской войне» (инвентарный  № 63, 1987 г.в. заведующий  музеем - Канев А.С.) </a:t>
            </a:r>
            <a:r>
              <a:rPr lang="ru-RU" b="1" dirty="0" err="1" smtClean="0">
                <a:solidFill>
                  <a:schemeClr val="tx1"/>
                </a:solidFill>
              </a:rPr>
              <a:t>Сизябского</a:t>
            </a:r>
            <a:r>
              <a:rPr lang="ru-RU" b="1" dirty="0" smtClean="0">
                <a:solidFill>
                  <a:schemeClr val="tx1"/>
                </a:solidFill>
              </a:rPr>
              <a:t> школьного  краеведческого музея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2014 год, февраль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314_b25d12d8_XL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4756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Многие </a:t>
            </a:r>
            <a:r>
              <a:rPr lang="ru-RU" dirty="0" err="1" smtClean="0"/>
              <a:t>Сизябцы</a:t>
            </a:r>
            <a:r>
              <a:rPr lang="ru-RU" dirty="0" smtClean="0"/>
              <a:t>  приняли активное участие в боях на  Северо-Двинском фронте, в разгроме армии Колчака, Деникина, Врангеля. Храбро сражался в </a:t>
            </a:r>
            <a:r>
              <a:rPr lang="ru-RU" dirty="0" err="1" smtClean="0"/>
              <a:t>Чапаевской</a:t>
            </a:r>
            <a:r>
              <a:rPr lang="ru-RU" dirty="0" smtClean="0"/>
              <a:t> дивизии Т.Я. </a:t>
            </a:r>
            <a:r>
              <a:rPr lang="ru-RU" dirty="0" err="1" smtClean="0"/>
              <a:t>Чупров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a03c2_ff6924ad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-110671" y="0"/>
            <a:ext cx="925467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Штаб красных партизан 1918-1919 </a:t>
            </a:r>
            <a:r>
              <a:rPr lang="ru-RU" dirty="0" err="1" smtClean="0"/>
              <a:t>гг</a:t>
            </a:r>
            <a:r>
              <a:rPr lang="ru-RU" dirty="0" smtClean="0"/>
              <a:t> с Ижма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_180380.jpe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Статья из газеты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dirty="0" smtClean="0"/>
              <a:t>Белогвардейцы, </a:t>
            </a:r>
            <a:r>
              <a:rPr lang="ru-RU" b="1" dirty="0" err="1" smtClean="0"/>
              <a:t>особеннов</a:t>
            </a:r>
            <a:r>
              <a:rPr lang="ru-RU" b="1" dirty="0" smtClean="0"/>
              <a:t> </a:t>
            </a:r>
            <a:r>
              <a:rPr lang="ru-RU" b="1" dirty="0" err="1" smtClean="0"/>
              <a:t>Мохченской</a:t>
            </a:r>
            <a:r>
              <a:rPr lang="ru-RU" b="1" dirty="0" smtClean="0"/>
              <a:t> и </a:t>
            </a:r>
            <a:r>
              <a:rPr lang="ru-RU" b="1" dirty="0" err="1" smtClean="0"/>
              <a:t>Сизябской</a:t>
            </a:r>
            <a:r>
              <a:rPr lang="ru-RU" b="1" dirty="0" smtClean="0"/>
              <a:t> волостей, </a:t>
            </a:r>
            <a:r>
              <a:rPr lang="ru-RU" b="1" dirty="0" err="1" smtClean="0"/>
              <a:t>свирепствовавали</a:t>
            </a:r>
            <a:r>
              <a:rPr lang="ru-RU" b="1" dirty="0" smtClean="0"/>
              <a:t>  особенно неистово. Они истребляли население, </a:t>
            </a:r>
            <a:r>
              <a:rPr lang="ru-RU" b="1" dirty="0" err="1" smtClean="0"/>
              <a:t>сочуствуюющее</a:t>
            </a:r>
            <a:r>
              <a:rPr lang="ru-RU" b="1" dirty="0" smtClean="0"/>
              <a:t> Советской власти. Излюбленным способом  расправы  в условиях не только Печоры но и </a:t>
            </a:r>
            <a:r>
              <a:rPr lang="ru-RU" b="1" dirty="0" err="1" smtClean="0"/>
              <a:t>Вычегды</a:t>
            </a:r>
            <a:r>
              <a:rPr lang="ru-RU" b="1" dirty="0" smtClean="0"/>
              <a:t> были проруби. Главными пунктами казней стали  </a:t>
            </a:r>
            <a:r>
              <a:rPr lang="ru-RU" b="1" dirty="0" err="1" smtClean="0"/>
              <a:t>Сизябск</a:t>
            </a:r>
            <a:r>
              <a:rPr lang="ru-RU" b="1" dirty="0" smtClean="0"/>
              <a:t> и </a:t>
            </a:r>
            <a:r>
              <a:rPr lang="ru-RU" b="1" dirty="0" err="1" smtClean="0"/>
              <a:t>Галово</a:t>
            </a:r>
            <a:r>
              <a:rPr lang="ru-RU" b="1" dirty="0" smtClean="0"/>
              <a:t>, лесная дорога между селом </a:t>
            </a:r>
            <a:r>
              <a:rPr lang="ru-RU" b="1" dirty="0" err="1" smtClean="0"/>
              <a:t>Усть-Ухта</a:t>
            </a:r>
            <a:r>
              <a:rPr lang="ru-RU" b="1" dirty="0" smtClean="0"/>
              <a:t> и деревней Аким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756836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0" y="0"/>
            <a:ext cx="93304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Трагедия на </a:t>
            </a:r>
            <a:r>
              <a:rPr lang="ru-RU" sz="5400" b="1" dirty="0" err="1" smtClean="0"/>
              <a:t>Пыче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21 марта 1918 года отряд белогвардейцев, расположенный в </a:t>
            </a:r>
            <a:r>
              <a:rPr lang="ru-RU" b="1" dirty="0" err="1" smtClean="0"/>
              <a:t>Нашабоже</a:t>
            </a:r>
            <a:r>
              <a:rPr lang="ru-RU" b="1" dirty="0" smtClean="0"/>
              <a:t>, </a:t>
            </a:r>
            <a:r>
              <a:rPr lang="ru-RU" b="1" dirty="0" err="1" smtClean="0"/>
              <a:t>в</a:t>
            </a:r>
            <a:r>
              <a:rPr lang="ru-RU" b="1" dirty="0" smtClean="0"/>
              <a:t> количестве 50-60 человек внезапно напал на охрану, расположенную в лесной избушке между </a:t>
            </a:r>
            <a:r>
              <a:rPr lang="ru-RU" b="1" dirty="0" err="1" smtClean="0"/>
              <a:t>Брыкаланском</a:t>
            </a:r>
            <a:r>
              <a:rPr lang="ru-RU" b="1" dirty="0" smtClean="0"/>
              <a:t> и Ижмой. Бандиты напали ночью, обстреляли, затем подожгли. Погибли 15 человек красных партизан. Здесь были люди из </a:t>
            </a:r>
            <a:r>
              <a:rPr lang="ru-RU" b="1" dirty="0" err="1" smtClean="0"/>
              <a:t>Брыкаланска</a:t>
            </a:r>
            <a:r>
              <a:rPr lang="ru-RU" b="1" dirty="0" smtClean="0"/>
              <a:t>, </a:t>
            </a:r>
            <a:r>
              <a:rPr lang="ru-RU" b="1" dirty="0" err="1" smtClean="0"/>
              <a:t>Кипиево</a:t>
            </a:r>
            <a:r>
              <a:rPr lang="ru-RU" b="1" dirty="0" smtClean="0"/>
              <a:t>, Ижмы и других сел Печорского района. Из </a:t>
            </a:r>
            <a:r>
              <a:rPr lang="ru-RU" b="1" dirty="0" err="1" smtClean="0"/>
              <a:t>Сизябска</a:t>
            </a:r>
            <a:r>
              <a:rPr lang="ru-RU" b="1" dirty="0" smtClean="0"/>
              <a:t> погибли двое: </a:t>
            </a:r>
            <a:r>
              <a:rPr lang="ru-RU" b="1" dirty="0" err="1" smtClean="0"/>
              <a:t>Вокуев</a:t>
            </a:r>
            <a:r>
              <a:rPr lang="ru-RU" b="1" dirty="0" smtClean="0"/>
              <a:t> Кирилл Федорович и Самодуров Василий Дмитриевич. Жертвы этой трагедии похоронены  в </a:t>
            </a:r>
            <a:r>
              <a:rPr lang="ru-RU" b="1" dirty="0" err="1" smtClean="0"/>
              <a:t>Брыкаланске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756836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0" y="0"/>
            <a:ext cx="92251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Из газеты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Вспоминает  один из  бойцов отряда  Д.Г.Терентьев: «Избушка стояла в глухом ельнике.  Мы не раз предлагали вырубить лес около избушки, но нас не послушались. Если бы лес был вырублен, то белые бы  так внезапно напасть не могли бы. А потом, за целую зиму нас никто не беспокоил. Бдительность партизан была притуплена. Бойцы охраны раздевались на ночь. Вместо трех постов  несли два. В основном охранялась дорога на Ижму и развилка дороги, ведущая в </a:t>
            </a:r>
            <a:r>
              <a:rPr lang="ru-RU" b="1" dirty="0" err="1" smtClean="0"/>
              <a:t>Брыкаланск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_756836.jpg"/>
          <p:cNvPicPr>
            <a:picLocks noChangeAspect="1"/>
          </p:cNvPicPr>
          <p:nvPr/>
        </p:nvPicPr>
        <p:blipFill>
          <a:blip r:embed="rId2" cstate="screen">
            <a:lum bright="30000"/>
          </a:blip>
          <a:stretch>
            <a:fillRect/>
          </a:stretch>
        </p:blipFill>
        <p:spPr>
          <a:xfrm>
            <a:off x="-1" y="0"/>
            <a:ext cx="92251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эта потеря бдительности и привела к трагедии.  Бандиты внезапно напали на избушку, стали стрелять в двери, а потом бросили гранату через дымоходную трубу. А затем подожгли избушку.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_756836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lum bright="20000"/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Вокуев</a:t>
            </a:r>
            <a:r>
              <a:rPr lang="ru-RU" dirty="0" smtClean="0"/>
              <a:t> Кирилл Федорович, погиб на </a:t>
            </a:r>
            <a:r>
              <a:rPr lang="ru-RU" dirty="0" err="1" smtClean="0"/>
              <a:t>Пыче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Documents and Settings\Компьютер 7\Рабочий стол\гражданская война\Воку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124744"/>
            <a:ext cx="3600400" cy="530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0"/>
            <a:ext cx="8363272" cy="6858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Воспоминания участников гражданской войны, наших односельчан.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ьютер 7\Рабочий стол\гражданская война\терентьев Ф.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0033" y="1107978"/>
            <a:ext cx="3714867" cy="51785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Терентьев Ф.А. (</a:t>
            </a:r>
            <a:r>
              <a:rPr lang="ru-RU" dirty="0" err="1" smtClean="0"/>
              <a:t>Моляк</a:t>
            </a:r>
            <a:r>
              <a:rPr lang="ru-RU" dirty="0" smtClean="0"/>
              <a:t> Федь, дед Артеевой М.А.)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268760"/>
            <a:ext cx="4608512" cy="4857403"/>
          </a:xfrm>
        </p:spPr>
        <p:txBody>
          <a:bodyPr>
            <a:noAutofit/>
          </a:bodyPr>
          <a:lstStyle/>
          <a:p>
            <a:r>
              <a:rPr lang="ru-RU" sz="1600" dirty="0" smtClean="0"/>
              <a:t>Работал на заводе «</a:t>
            </a:r>
            <a:r>
              <a:rPr lang="ru-RU" sz="1600" dirty="0" err="1" smtClean="0"/>
              <a:t>Стелла</a:t>
            </a:r>
            <a:r>
              <a:rPr lang="ru-RU" sz="1600" dirty="0" smtClean="0"/>
              <a:t> Поляре», был на фронте. В 1918 году вернулся с завода  домой. Белые бесчинствовали.   В </a:t>
            </a:r>
            <a:r>
              <a:rPr lang="ru-RU" sz="1600" dirty="0" err="1" smtClean="0"/>
              <a:t>Мохче</a:t>
            </a:r>
            <a:r>
              <a:rPr lang="ru-RU" sz="1600" dirty="0" smtClean="0"/>
              <a:t> был убит председатель Совета Зыков Н.И. В 1918 году  вместе с товарищами организовали красную гвардию, чтобы восстановить Советскую власть. Зимой 1918 года вместе с отрядом отступали в </a:t>
            </a:r>
            <a:r>
              <a:rPr lang="ru-RU" sz="1600" dirty="0" err="1" smtClean="0"/>
              <a:t>Аранец</a:t>
            </a:r>
            <a:r>
              <a:rPr lang="ru-RU" sz="1600" dirty="0" smtClean="0"/>
              <a:t>. Здесь нас вооружили. В декабре 1918 года  в составе отряда направился вниз по </a:t>
            </a:r>
            <a:r>
              <a:rPr lang="ru-RU" sz="1600" dirty="0" err="1" smtClean="0"/>
              <a:t>Печоре.В</a:t>
            </a:r>
            <a:r>
              <a:rPr lang="ru-RU" sz="1600" dirty="0" smtClean="0"/>
              <a:t> Новик Боже к нам присоединился отряд  </a:t>
            </a:r>
            <a:r>
              <a:rPr lang="ru-RU" sz="1600" dirty="0" err="1" smtClean="0"/>
              <a:t>Нагиева</a:t>
            </a:r>
            <a:r>
              <a:rPr lang="ru-RU" sz="1600" dirty="0" smtClean="0"/>
              <a:t> ( 35 человек). Командиром отряда был избран </a:t>
            </a:r>
            <a:r>
              <a:rPr lang="ru-RU" sz="1600" dirty="0" err="1" smtClean="0"/>
              <a:t>Нагиев</a:t>
            </a:r>
            <a:r>
              <a:rPr lang="ru-RU" sz="1600" dirty="0" smtClean="0"/>
              <a:t>, а Терентьев П.А. его помощником. Участвовал в боях с белогвардейцами. Держали оборону в с. </a:t>
            </a:r>
            <a:r>
              <a:rPr lang="ru-RU" sz="1600" dirty="0" err="1" smtClean="0"/>
              <a:t>Брыкаланск</a:t>
            </a:r>
            <a:r>
              <a:rPr lang="ru-RU" sz="1600" dirty="0" smtClean="0"/>
              <a:t> до  февраля 1919 года. В конце  марта 1919 года </a:t>
            </a:r>
            <a:r>
              <a:rPr lang="ru-RU" sz="1600" dirty="0" err="1" smtClean="0"/>
              <a:t>отсупал</a:t>
            </a:r>
            <a:r>
              <a:rPr lang="ru-RU" sz="1600" dirty="0" smtClean="0"/>
              <a:t> в составе </a:t>
            </a:r>
            <a:r>
              <a:rPr lang="ru-RU" sz="1600" dirty="0" err="1" smtClean="0"/>
              <a:t>Ижмо-Печорского</a:t>
            </a:r>
            <a:r>
              <a:rPr lang="ru-RU" sz="1600" dirty="0" smtClean="0"/>
              <a:t> полка из Ижмы до Сыктывкара.  Участвовал  в боях на Северной Двине и в освобождении Архангельска. В 1920 году по состоянию здоровья  был демобилизован и приехал домой в с </a:t>
            </a:r>
            <a:r>
              <a:rPr lang="ru-RU" sz="1600" dirty="0" err="1" smtClean="0"/>
              <a:t>Сизябск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Зыков Н.И.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Председатель Совета в селе </a:t>
            </a:r>
            <a:r>
              <a:rPr lang="ru-RU" dirty="0" err="1" smtClean="0"/>
              <a:t>Мохча</a:t>
            </a:r>
            <a:r>
              <a:rPr lang="ru-RU" dirty="0" smtClean="0"/>
              <a:t>, был убит белыми.</a:t>
            </a:r>
            <a:endParaRPr lang="ru-RU" dirty="0"/>
          </a:p>
        </p:txBody>
      </p:sp>
      <p:pic>
        <p:nvPicPr>
          <p:cNvPr id="1026" name="Picture 2" descr="C:\Users\Юзер\Desktop\нине ивановне\зыков в музее бю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196752"/>
            <a:ext cx="3444659" cy="517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075436_SVOBODA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Ижемском</a:t>
            </a:r>
            <a:r>
              <a:rPr lang="ru-RU" dirty="0" smtClean="0"/>
              <a:t> районе, который был основной ареной классовой борьбы  в Печорском крае , к началу 20 века существовало резкое  классовое деление.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ьютер 7\Рабочий стол\гражданская война\канев федор алексе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857231"/>
            <a:ext cx="3857652" cy="55109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Канев Федор Алексеевич (Мельник Федь)- внук Федор, муж  </a:t>
            </a:r>
            <a:r>
              <a:rPr lang="ru-RU" sz="2800" dirty="0" err="1" smtClean="0"/>
              <a:t>Таисьи</a:t>
            </a:r>
            <a:r>
              <a:rPr lang="ru-RU" sz="2800" dirty="0" smtClean="0"/>
              <a:t>  (дочери  </a:t>
            </a:r>
            <a:r>
              <a:rPr lang="ru-RU" sz="2800" dirty="0" err="1" smtClean="0"/>
              <a:t>Колмаковой</a:t>
            </a:r>
            <a:r>
              <a:rPr lang="ru-RU" sz="2800" dirty="0" smtClean="0"/>
              <a:t> А.Х.)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Было тогда Федору 16 лет. Жил с сестрой и приемной матерью на Мельнице. Когда к ним нагрянули белые,  </a:t>
            </a:r>
            <a:r>
              <a:rPr lang="ru-RU" smtClean="0"/>
              <a:t>юноша  </a:t>
            </a:r>
            <a:r>
              <a:rPr lang="ru-RU" dirty="0" smtClean="0"/>
              <a:t>ночью  сбежал от охраны в село </a:t>
            </a:r>
            <a:r>
              <a:rPr lang="ru-RU" dirty="0" err="1" smtClean="0"/>
              <a:t>Сизябск</a:t>
            </a:r>
            <a:r>
              <a:rPr lang="ru-RU" dirty="0" smtClean="0"/>
              <a:t>, чтобы сообщить красным о появлении белогвардейцев на Мельнице. За ним была погоня, но все таки успел добежать и предупредить.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Чупров</a:t>
            </a:r>
            <a:r>
              <a:rPr lang="ru-RU" dirty="0" smtClean="0"/>
              <a:t> Иван Андреевич (Иван Иванович сын, живет в Ижме)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 отряде красных партизан воевал и брат Ивана,  </a:t>
            </a:r>
            <a:r>
              <a:rPr lang="ru-RU" dirty="0" err="1" smtClean="0"/>
              <a:t>Чупров</a:t>
            </a:r>
            <a:r>
              <a:rPr lang="ru-RU" dirty="0" smtClean="0"/>
              <a:t> Семен Андреевич.  (похоронен на братском кладбище с </a:t>
            </a:r>
            <a:r>
              <a:rPr lang="ru-RU" dirty="0" err="1" smtClean="0"/>
              <a:t>Сизябск</a:t>
            </a:r>
            <a:r>
              <a:rPr lang="ru-RU" dirty="0" smtClean="0"/>
              <a:t>  в 70-хх </a:t>
            </a:r>
            <a:r>
              <a:rPr lang="ru-RU" dirty="0" err="1" smtClean="0"/>
              <a:t>гг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Чупров</a:t>
            </a:r>
            <a:r>
              <a:rPr lang="ru-RU" dirty="0" smtClean="0"/>
              <a:t> И.А. умер в 1969 году в возрасте 73 года.</a:t>
            </a:r>
            <a:endParaRPr lang="ru-RU" dirty="0"/>
          </a:p>
        </p:txBody>
      </p:sp>
      <p:pic>
        <p:nvPicPr>
          <p:cNvPr id="3074" name="Picture 2" descr="C:\Documents and Settings\Компьютер 7\Рабочий стол\гражданская война\Чупров Иван Андре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4692" y="1659477"/>
            <a:ext cx="3023616" cy="4407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воспоминаний Чупрова  И.А.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декабре получили известие о занятии белыми Усть-Цильмы. Вместе с другими  отрядами отступали в </a:t>
            </a:r>
            <a:r>
              <a:rPr lang="ru-RU" dirty="0" err="1" smtClean="0"/>
              <a:t>Аранец</a:t>
            </a:r>
            <a:r>
              <a:rPr lang="ru-RU" dirty="0" smtClean="0"/>
              <a:t>.  Под натиском белогвардейцев  в марте 1919 года нашему отряду пришлось оставить Ижму и по приказу командующего 6 армией  влиться в </a:t>
            </a:r>
            <a:r>
              <a:rPr lang="ru-RU" dirty="0" err="1" smtClean="0"/>
              <a:t>Ижмо-Печорский</a:t>
            </a:r>
            <a:r>
              <a:rPr lang="ru-RU" dirty="0" smtClean="0"/>
              <a:t> полк.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Чупров</a:t>
            </a:r>
            <a:r>
              <a:rPr lang="ru-RU" dirty="0" smtClean="0"/>
              <a:t> Тимофей Николаевич(</a:t>
            </a:r>
            <a:r>
              <a:rPr lang="ru-RU" dirty="0" err="1" smtClean="0"/>
              <a:t>Джиджкай</a:t>
            </a:r>
            <a:r>
              <a:rPr lang="ru-RU" dirty="0" smtClean="0"/>
              <a:t> </a:t>
            </a:r>
            <a:r>
              <a:rPr lang="ru-RU" dirty="0" err="1" smtClean="0"/>
              <a:t>Иллялон</a:t>
            </a:r>
            <a:r>
              <a:rPr lang="ru-RU" dirty="0" smtClean="0"/>
              <a:t> </a:t>
            </a:r>
            <a:r>
              <a:rPr lang="ru-RU" dirty="0" err="1" smtClean="0"/>
              <a:t>дедыс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Служил в </a:t>
            </a:r>
            <a:r>
              <a:rPr lang="ru-RU" dirty="0" err="1" smtClean="0"/>
              <a:t>Ижмо-Печорском</a:t>
            </a:r>
            <a:r>
              <a:rPr lang="ru-RU" dirty="0" smtClean="0"/>
              <a:t> полку, где из </a:t>
            </a:r>
            <a:r>
              <a:rPr lang="ru-RU" dirty="0" err="1" smtClean="0"/>
              <a:t>Сизябска</a:t>
            </a:r>
            <a:r>
              <a:rPr lang="ru-RU" dirty="0" smtClean="0"/>
              <a:t> было 56 человек. С декабря 1918 г по март 1919 года </a:t>
            </a:r>
            <a:r>
              <a:rPr lang="ru-RU" dirty="0" err="1" smtClean="0"/>
              <a:t>вСизябске</a:t>
            </a:r>
            <a:r>
              <a:rPr lang="ru-RU" dirty="0" smtClean="0"/>
              <a:t> была застава, которой командовал Петр Александрович </a:t>
            </a:r>
            <a:r>
              <a:rPr lang="ru-RU" dirty="0" err="1" smtClean="0"/>
              <a:t>Тереньев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Компьютер 7\Рабочий стол\гражданская война\Чупров Т.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12874"/>
            <a:ext cx="3168352" cy="5367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 селе не хватало продовольствия. Надо было помочь населению. Дважды с группой красноармейцев перебирались к месту зимовки оленеводов за мясом. Одна из групп не вернулась, все погибли от рук белых. В конце марта 1919 года полк через </a:t>
            </a:r>
            <a:r>
              <a:rPr lang="ru-RU" b="1" dirty="0" err="1" smtClean="0"/>
              <a:t>Усть</a:t>
            </a:r>
            <a:r>
              <a:rPr lang="ru-RU" b="1" dirty="0" smtClean="0"/>
              <a:t> –Усу и Помоздино отступил до </a:t>
            </a:r>
            <a:r>
              <a:rPr lang="ru-RU" b="1" dirty="0" err="1" smtClean="0"/>
              <a:t>Усть</a:t>
            </a:r>
            <a:r>
              <a:rPr lang="ru-RU" b="1" dirty="0" smtClean="0"/>
              <a:t> </a:t>
            </a:r>
            <a:r>
              <a:rPr lang="ru-RU" b="1" dirty="0" err="1" smtClean="0"/>
              <a:t>Сысольска</a:t>
            </a:r>
            <a:r>
              <a:rPr lang="ru-RU" b="1" dirty="0" smtClean="0"/>
              <a:t>. На Северо-Двинском фронте полк был разбит. Попали в плен к белым.  В </a:t>
            </a:r>
            <a:r>
              <a:rPr lang="ru-RU" b="1" dirty="0" err="1" smtClean="0"/>
              <a:t>Иоканьгской</a:t>
            </a:r>
            <a:r>
              <a:rPr lang="ru-RU" b="1" dirty="0" smtClean="0"/>
              <a:t> тюрьме держали плохо. Из 3000 пленных в живых осталось 600 человек. Их переплавили на остров </a:t>
            </a:r>
            <a:r>
              <a:rPr lang="ru-RU" b="1" dirty="0" err="1" smtClean="0"/>
              <a:t>Мудъюг</a:t>
            </a:r>
            <a:r>
              <a:rPr lang="ru-RU" b="1" dirty="0" smtClean="0"/>
              <a:t>. В феврале 1920 года узников освободили наступавшие части Красной Армии. В гражданской войне участвовали и  братья Чупрова Т.Н. -  Игнатий Николаевич и Федор Николаевич.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Артеев Григорий Васильевич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отряде  Артеев Г.В. Участвовал во всех военных операциях в качестве младшего комсостава, а именно: при взятии Ижмы в декабре 1918 года, при  наступлении отряда на </a:t>
            </a:r>
            <a:r>
              <a:rPr lang="ru-RU" dirty="0" err="1" smtClean="0"/>
              <a:t>Диюр</a:t>
            </a:r>
            <a:r>
              <a:rPr lang="ru-RU" dirty="0" smtClean="0"/>
              <a:t>,  в  последующих разведочных столкновениях с белой разведкой. В марте 1919 года отряд влился в </a:t>
            </a:r>
            <a:r>
              <a:rPr lang="ru-RU" dirty="0" err="1" smtClean="0"/>
              <a:t>Ижмо-Печорский</a:t>
            </a:r>
            <a:r>
              <a:rPr lang="ru-RU" dirty="0" smtClean="0"/>
              <a:t>  полк. Артеев участвовал в боях на Северо-Двинском и Польском фронтах в должности командира взвода  и полуротного командира.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сентябре 1918 года в </a:t>
            </a:r>
            <a:r>
              <a:rPr lang="ru-RU" dirty="0" err="1" smtClean="0"/>
              <a:t>Сизябске</a:t>
            </a:r>
            <a:r>
              <a:rPr lang="ru-RU" dirty="0" smtClean="0"/>
              <a:t> официально организовался отряд красных партизан во главе Терентьева Петра Алекс. Задачей отряда были: укрепление Советской власти, помощь комитету бедноты и вылавливание рассыпавшихся белогвардейцев. На тех людей, кто помогал белым </a:t>
            </a:r>
          </a:p>
          <a:p>
            <a:pPr>
              <a:buNone/>
            </a:pPr>
            <a:r>
              <a:rPr lang="ru-RU" dirty="0" smtClean="0"/>
              <a:t>« наложили контрибуцию в сумме 2 тысячи рублей», некоторых расстреливали . Из воспоминаний: «Белогвардейцы иногда  приезжали на мельницу. В один из приездов  белогвардейцы 4х наших разведчиков ….(непонятно, наверное расстреляли) .К этому способствовала  мельничиха, которая подробно рассказала о практике приездов наших разведчиков. Мельничиха за это предательство была расстреляна.»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Красные войска из </a:t>
            </a:r>
            <a:r>
              <a:rPr lang="ru-RU" dirty="0" err="1" smtClean="0"/>
              <a:t>Ижемского</a:t>
            </a:r>
            <a:r>
              <a:rPr lang="ru-RU" dirty="0" smtClean="0"/>
              <a:t> района эвакуировались 1 апреля 1919 года. Последнее боевое задание мне было это «сжечь </a:t>
            </a:r>
            <a:r>
              <a:rPr lang="ru-RU" dirty="0" err="1" smtClean="0"/>
              <a:t>Черноборскую</a:t>
            </a:r>
            <a:r>
              <a:rPr lang="ru-RU" dirty="0" smtClean="0"/>
              <a:t> станцию с постройками», что было мной выполнено. Это требовалось для того, чтобы лишить возможности удобной остановки белых.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Терентьев Кирилл Иванович</a:t>
            </a:r>
            <a:endParaRPr lang="ru-RU" dirty="0"/>
          </a:p>
        </p:txBody>
      </p:sp>
      <p:pic>
        <p:nvPicPr>
          <p:cNvPr id="5122" name="Picture 2" descr="C:\Documents and Settings\Компьютер 7\Рабочий стол\гражданская война\кирил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240972"/>
            <a:ext cx="4176464" cy="565402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Канев Герасим Андреевич (Ярко)</a:t>
            </a:r>
            <a:endParaRPr lang="ru-RU" dirty="0"/>
          </a:p>
        </p:txBody>
      </p:sp>
      <p:pic>
        <p:nvPicPr>
          <p:cNvPr id="6146" name="Picture 2" descr="C:\Documents and Settings\Компьютер 7\Рабочий стол\гражданская война\Канев Герасим Андре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117404"/>
            <a:ext cx="3989808" cy="51691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Данные из списка оленеводов с </a:t>
            </a:r>
            <a:r>
              <a:rPr lang="ru-RU" dirty="0" err="1" smtClean="0"/>
              <a:t>Сизябск</a:t>
            </a:r>
            <a:r>
              <a:rPr lang="ru-RU" dirty="0" smtClean="0"/>
              <a:t> за 1902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226 хозяев села 81 были оленеводами, имевшими 40909 голов. По мощности стад, эти оленеводы делились так: 37 хозяйств имели 4481 голову ( в среднем 121 голова на хозяйство), 22 хозяйства – 28900 ( по 1341 голов по хозяйству), 22 хозяйства – 7428 голов.</a:t>
            </a:r>
          </a:p>
          <a:p>
            <a:r>
              <a:rPr lang="ru-RU" dirty="0" smtClean="0"/>
              <a:t>В среднем на хозяйство по 337 голов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омпьютер 7\Рабочий стол\гражданская война\его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268760"/>
            <a:ext cx="3600400" cy="53177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Терентьев Егор </a:t>
            </a:r>
            <a:r>
              <a:rPr lang="ru-RU" dirty="0" err="1" smtClean="0"/>
              <a:t>Агафонович</a:t>
            </a:r>
            <a:r>
              <a:rPr lang="ru-RU" dirty="0" smtClean="0"/>
              <a:t> (</a:t>
            </a:r>
            <a:r>
              <a:rPr lang="ru-RU" dirty="0" err="1" smtClean="0"/>
              <a:t>Моляк</a:t>
            </a:r>
            <a:r>
              <a:rPr lang="ru-RU" dirty="0" smtClean="0"/>
              <a:t> Егор, дочь Роза Егоровна)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Артеев </a:t>
            </a:r>
            <a:r>
              <a:rPr lang="ru-RU" dirty="0" err="1" smtClean="0"/>
              <a:t>Гермоген</a:t>
            </a:r>
            <a:r>
              <a:rPr lang="ru-RU" dirty="0" smtClean="0"/>
              <a:t> Тимофеевич  (стоит слева) </a:t>
            </a:r>
            <a:endParaRPr lang="ru-RU" dirty="0"/>
          </a:p>
        </p:txBody>
      </p:sp>
      <p:pic>
        <p:nvPicPr>
          <p:cNvPr id="8194" name="Picture 2" descr="C:\Documents and Settings\Компьютер 7\Рабочий стол\гражданская война\гермог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60039" y="1600200"/>
            <a:ext cx="3032922" cy="4525963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Чупров</a:t>
            </a:r>
            <a:r>
              <a:rPr lang="ru-RU" dirty="0" smtClean="0"/>
              <a:t> Никита Степанович (сидит слева)</a:t>
            </a:r>
            <a:endParaRPr lang="ru-RU" dirty="0"/>
          </a:p>
        </p:txBody>
      </p:sp>
      <p:pic>
        <p:nvPicPr>
          <p:cNvPr id="9218" name="Picture 2" descr="C:\Documents and Settings\Компьютер 7\Рабочий стол\гражданская война\фото 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80728"/>
            <a:ext cx="3896970" cy="568058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Канев </a:t>
            </a:r>
            <a:r>
              <a:rPr lang="ru-RU" dirty="0" err="1" smtClean="0"/>
              <a:t>Елифер</a:t>
            </a:r>
            <a:r>
              <a:rPr lang="ru-RU" dirty="0" smtClean="0"/>
              <a:t> Иванович (отец  </a:t>
            </a:r>
            <a:r>
              <a:rPr lang="ru-RU" dirty="0" err="1" smtClean="0"/>
              <a:t>Елифер</a:t>
            </a:r>
            <a:r>
              <a:rPr lang="ru-RU" dirty="0" smtClean="0"/>
              <a:t> </a:t>
            </a:r>
            <a:r>
              <a:rPr lang="ru-RU" dirty="0" err="1" smtClean="0"/>
              <a:t>Гиша</a:t>
            </a:r>
            <a:r>
              <a:rPr lang="ru-RU" dirty="0" smtClean="0"/>
              <a:t>)  </a:t>
            </a:r>
            <a:endParaRPr lang="ru-RU" dirty="0"/>
          </a:p>
        </p:txBody>
      </p:sp>
      <p:pic>
        <p:nvPicPr>
          <p:cNvPr id="10242" name="Picture 2" descr="C:\Documents and Settings\Компьютер 7\Рабочий стол\гражданская война\фото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9556" y="1741773"/>
            <a:ext cx="2913888" cy="424281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Артеев Василий  </a:t>
            </a:r>
            <a:r>
              <a:rPr lang="ru-RU" dirty="0" err="1" smtClean="0"/>
              <a:t>Полиэктович</a:t>
            </a:r>
            <a:r>
              <a:rPr lang="ru-RU" dirty="0" smtClean="0"/>
              <a:t> (Мороз Вась) прадед Риты Артеевой </a:t>
            </a:r>
            <a:endParaRPr lang="ru-RU" dirty="0"/>
          </a:p>
        </p:txBody>
      </p:sp>
      <p:pic>
        <p:nvPicPr>
          <p:cNvPr id="11266" name="Picture 2" descr="C:\Documents and Settings\Компьютер 7\Рабочий стол\гражданская война\фот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556792"/>
            <a:ext cx="3263044" cy="452596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03de_f43cf399_XL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-1" y="0"/>
            <a:ext cx="9212251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Список красных партизан села </a:t>
            </a:r>
            <a:r>
              <a:rPr lang="ru-RU" b="1" dirty="0" err="1" smtClean="0"/>
              <a:t>Сизябск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1.Артеев Григорий Васильевич</a:t>
            </a:r>
          </a:p>
          <a:p>
            <a:pPr>
              <a:buNone/>
            </a:pPr>
            <a:r>
              <a:rPr lang="ru-RU" b="1" dirty="0" smtClean="0"/>
              <a:t>2.Артеев Григорий Степанович</a:t>
            </a:r>
          </a:p>
          <a:p>
            <a:pPr>
              <a:buNone/>
            </a:pPr>
            <a:r>
              <a:rPr lang="ru-RU" b="1" dirty="0" smtClean="0"/>
              <a:t>3.Артеев Игнатий Ефимович</a:t>
            </a:r>
          </a:p>
          <a:p>
            <a:pPr>
              <a:buNone/>
            </a:pPr>
            <a:r>
              <a:rPr lang="ru-RU" b="1" dirty="0" smtClean="0"/>
              <a:t>4.Артеев Иван Тимофеевич, убит в Мельнице</a:t>
            </a:r>
          </a:p>
          <a:p>
            <a:pPr>
              <a:buNone/>
            </a:pPr>
            <a:r>
              <a:rPr lang="ru-RU" b="1" dirty="0" smtClean="0"/>
              <a:t>5.Артеев </a:t>
            </a:r>
            <a:r>
              <a:rPr lang="ru-RU" b="1" dirty="0" err="1" smtClean="0"/>
              <a:t>Геромоген</a:t>
            </a:r>
            <a:r>
              <a:rPr lang="ru-RU" b="1" dirty="0" smtClean="0"/>
              <a:t> Тимофеевич</a:t>
            </a:r>
          </a:p>
          <a:p>
            <a:pPr>
              <a:buNone/>
            </a:pPr>
            <a:r>
              <a:rPr lang="ru-RU" b="1" dirty="0" smtClean="0"/>
              <a:t>6.Вокуев Кирилл Фёдорович, убит на </a:t>
            </a:r>
            <a:r>
              <a:rPr lang="ru-RU" b="1" dirty="0" err="1" smtClean="0"/>
              <a:t>Пыче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7.Вокуев Степан Васильевич</a:t>
            </a:r>
          </a:p>
          <a:p>
            <a:pPr>
              <a:buNone/>
            </a:pPr>
            <a:r>
              <a:rPr lang="ru-RU" b="1" dirty="0" smtClean="0"/>
              <a:t>8.Вокуев </a:t>
            </a:r>
            <a:r>
              <a:rPr lang="ru-RU" b="1" dirty="0" err="1" smtClean="0"/>
              <a:t>Прокопий</a:t>
            </a:r>
            <a:r>
              <a:rPr lang="ru-RU" b="1" dirty="0" smtClean="0"/>
              <a:t> Лукич</a:t>
            </a:r>
          </a:p>
          <a:p>
            <a:pPr>
              <a:buNone/>
            </a:pPr>
            <a:r>
              <a:rPr lang="ru-RU" b="1" dirty="0" smtClean="0"/>
              <a:t>9.Самодуров  Василий Дмитриевич, убит на </a:t>
            </a:r>
            <a:r>
              <a:rPr lang="ru-RU" b="1" dirty="0" err="1" smtClean="0"/>
              <a:t>Пыче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10.Канев Григорий  Алексеевич, убит дома</a:t>
            </a:r>
          </a:p>
          <a:p>
            <a:pPr>
              <a:buNone/>
            </a:pPr>
            <a:r>
              <a:rPr lang="ru-RU" b="1" dirty="0" smtClean="0"/>
              <a:t>11.Канев Герасим  Андреевич</a:t>
            </a:r>
          </a:p>
          <a:p>
            <a:pPr>
              <a:buNone/>
            </a:pPr>
            <a:r>
              <a:rPr lang="ru-RU" b="1" dirty="0" smtClean="0"/>
              <a:t>12.Канев </a:t>
            </a:r>
            <a:r>
              <a:rPr lang="ru-RU" b="1" dirty="0" err="1" smtClean="0"/>
              <a:t>Пигасий</a:t>
            </a:r>
            <a:r>
              <a:rPr lang="ru-RU" b="1" dirty="0" smtClean="0"/>
              <a:t> Михайлович, расстрелян вместе с Ларионовым</a:t>
            </a:r>
          </a:p>
          <a:p>
            <a:pPr>
              <a:buNone/>
            </a:pPr>
            <a:r>
              <a:rPr lang="ru-RU" b="1" dirty="0" smtClean="0"/>
              <a:t>13.Канев Иван Михайлович</a:t>
            </a:r>
          </a:p>
          <a:p>
            <a:pPr>
              <a:buNone/>
            </a:pPr>
            <a:r>
              <a:rPr lang="ru-RU" b="1" dirty="0" smtClean="0"/>
              <a:t>14.Канев Семён Никифорович</a:t>
            </a:r>
          </a:p>
          <a:p>
            <a:pPr>
              <a:buNone/>
            </a:pPr>
            <a:r>
              <a:rPr lang="ru-RU" b="1" dirty="0" smtClean="0"/>
              <a:t>15.Канев Яков Федосеевич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03df_aaed47b4_XL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10754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16.Канев Аким Антонович</a:t>
            </a:r>
          </a:p>
          <a:p>
            <a:pPr>
              <a:buNone/>
            </a:pPr>
            <a:r>
              <a:rPr lang="ru-RU" b="1" dirty="0" smtClean="0"/>
              <a:t>17.Канев Харитон Антонович</a:t>
            </a:r>
          </a:p>
          <a:p>
            <a:pPr>
              <a:buNone/>
            </a:pPr>
            <a:r>
              <a:rPr lang="ru-RU" b="1" dirty="0" smtClean="0"/>
              <a:t>18.Канев Фёдор Васильевич</a:t>
            </a:r>
          </a:p>
          <a:p>
            <a:pPr>
              <a:buNone/>
            </a:pPr>
            <a:r>
              <a:rPr lang="ru-RU" b="1" dirty="0" smtClean="0"/>
              <a:t>19.Канев </a:t>
            </a:r>
            <a:r>
              <a:rPr lang="ru-RU" b="1" dirty="0" err="1" smtClean="0"/>
              <a:t>Елифер</a:t>
            </a:r>
            <a:r>
              <a:rPr lang="ru-RU" b="1" dirty="0" smtClean="0"/>
              <a:t> Иванович, погиб в тундре</a:t>
            </a:r>
          </a:p>
          <a:p>
            <a:pPr>
              <a:buNone/>
            </a:pPr>
            <a:r>
              <a:rPr lang="ru-RU" b="1" dirty="0" smtClean="0"/>
              <a:t>20.Канев Яков </a:t>
            </a:r>
            <a:r>
              <a:rPr lang="ru-RU" b="1" dirty="0" err="1" smtClean="0"/>
              <a:t>Венидектович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21.Канев Михаил Исаевич</a:t>
            </a:r>
          </a:p>
          <a:p>
            <a:pPr>
              <a:buNone/>
            </a:pPr>
            <a:r>
              <a:rPr lang="ru-RU" b="1" dirty="0" smtClean="0"/>
              <a:t>22.Канев Василий Акимович</a:t>
            </a:r>
          </a:p>
          <a:p>
            <a:pPr>
              <a:buNone/>
            </a:pPr>
            <a:r>
              <a:rPr lang="ru-RU" b="1" dirty="0" smtClean="0"/>
              <a:t>23.Канев Иван Михайлович</a:t>
            </a:r>
          </a:p>
          <a:p>
            <a:pPr>
              <a:buNone/>
            </a:pPr>
            <a:r>
              <a:rPr lang="ru-RU" b="1" dirty="0" smtClean="0"/>
              <a:t>24.Канев Пётр Михайлович, убит на Мельнице</a:t>
            </a:r>
          </a:p>
          <a:p>
            <a:pPr>
              <a:buNone/>
            </a:pPr>
            <a:r>
              <a:rPr lang="ru-RU" b="1" dirty="0" smtClean="0"/>
              <a:t>25.Канев Александр Михайлович</a:t>
            </a:r>
          </a:p>
          <a:p>
            <a:pPr>
              <a:buNone/>
            </a:pPr>
            <a:r>
              <a:rPr lang="ru-RU" b="1" dirty="0" smtClean="0"/>
              <a:t>26. Канев  Николай Михайлович, погиб на фронте</a:t>
            </a:r>
          </a:p>
          <a:p>
            <a:pPr>
              <a:buNone/>
            </a:pPr>
            <a:r>
              <a:rPr lang="ru-RU" b="1" dirty="0" smtClean="0"/>
              <a:t>27.Канев Григорий Яковлевич, белые спустили в прорубь</a:t>
            </a:r>
          </a:p>
          <a:p>
            <a:pPr>
              <a:buNone/>
            </a:pPr>
            <a:r>
              <a:rPr lang="ru-RU" b="1" dirty="0" smtClean="0"/>
              <a:t>28.Канев Антон Иванович, белые спустили в прорубь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29.Канев Федор Алексеевич</a:t>
            </a:r>
          </a:p>
          <a:p>
            <a:pPr>
              <a:buNone/>
            </a:pPr>
            <a:r>
              <a:rPr lang="ru-RU" b="1" dirty="0" smtClean="0"/>
              <a:t>30.Канев Алексей Васильевич</a:t>
            </a:r>
          </a:p>
          <a:p>
            <a:pPr>
              <a:buNone/>
            </a:pPr>
            <a:r>
              <a:rPr lang="ru-RU" b="1" dirty="0" smtClean="0"/>
              <a:t>31.Канев Иов Яковлевич</a:t>
            </a:r>
          </a:p>
          <a:p>
            <a:pPr>
              <a:buNone/>
            </a:pPr>
            <a:r>
              <a:rPr lang="ru-RU" b="1" dirty="0" smtClean="0"/>
              <a:t>32.Терентьев Петр Александрович</a:t>
            </a:r>
          </a:p>
          <a:p>
            <a:pPr>
              <a:buNone/>
            </a:pPr>
            <a:r>
              <a:rPr lang="ru-RU" b="1" dirty="0" smtClean="0"/>
              <a:t>33.Терентьев Кирилл Андреевич</a:t>
            </a:r>
          </a:p>
          <a:p>
            <a:pPr>
              <a:buNone/>
            </a:pPr>
            <a:r>
              <a:rPr lang="ru-RU" b="1" dirty="0" smtClean="0"/>
              <a:t>34.Терентьев Егор </a:t>
            </a:r>
            <a:r>
              <a:rPr lang="ru-RU" b="1" dirty="0" err="1" smtClean="0"/>
              <a:t>Агафонович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35.Терентьев Пётр </a:t>
            </a:r>
            <a:r>
              <a:rPr lang="ru-RU" b="1" dirty="0" err="1" smtClean="0"/>
              <a:t>Агафонович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36.Терентьев </a:t>
            </a:r>
            <a:r>
              <a:rPr lang="ru-RU" b="1" dirty="0" err="1" smtClean="0"/>
              <a:t>Стахей</a:t>
            </a:r>
            <a:r>
              <a:rPr lang="ru-RU" b="1" dirty="0" smtClean="0"/>
              <a:t> Александрович</a:t>
            </a:r>
          </a:p>
          <a:p>
            <a:pPr>
              <a:buNone/>
            </a:pPr>
            <a:r>
              <a:rPr lang="ru-RU" b="1" dirty="0" smtClean="0"/>
              <a:t>37.Терентьев </a:t>
            </a:r>
            <a:r>
              <a:rPr lang="ru-RU" b="1" dirty="0" err="1" smtClean="0"/>
              <a:t>Евдоким</a:t>
            </a:r>
            <a:r>
              <a:rPr lang="ru-RU" b="1" dirty="0" smtClean="0"/>
              <a:t> Александрович</a:t>
            </a:r>
          </a:p>
          <a:p>
            <a:pPr>
              <a:buNone/>
            </a:pPr>
            <a:r>
              <a:rPr lang="ru-RU" b="1" dirty="0" smtClean="0"/>
              <a:t>38.Терентьев Алексей </a:t>
            </a:r>
            <a:r>
              <a:rPr lang="ru-RU" b="1" dirty="0" err="1" smtClean="0"/>
              <a:t>Евдокимович</a:t>
            </a:r>
            <a:r>
              <a:rPr lang="ru-RU" b="1" dirty="0" smtClean="0"/>
              <a:t>, погиб на фронте</a:t>
            </a:r>
          </a:p>
          <a:p>
            <a:pPr>
              <a:buNone/>
            </a:pPr>
            <a:r>
              <a:rPr lang="ru-RU" b="1" dirty="0" smtClean="0"/>
              <a:t>39.Чупров Иван Андреевич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40.Чупров Иван </a:t>
            </a:r>
            <a:r>
              <a:rPr lang="ru-RU" b="1" dirty="0" err="1" smtClean="0"/>
              <a:t>Савветьевич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41.Чупров Никита Степанович</a:t>
            </a:r>
          </a:p>
          <a:p>
            <a:pPr>
              <a:buNone/>
            </a:pPr>
            <a:r>
              <a:rPr lang="ru-RU" b="1" dirty="0" smtClean="0"/>
              <a:t>42.Чупров Игнатий Николаевич</a:t>
            </a:r>
          </a:p>
          <a:p>
            <a:pPr>
              <a:buNone/>
            </a:pPr>
            <a:r>
              <a:rPr lang="ru-RU" b="1" dirty="0" smtClean="0"/>
              <a:t>43.Чупров Семен Михайлович, погиб в бою в </a:t>
            </a:r>
            <a:r>
              <a:rPr lang="ru-RU" b="1" dirty="0" err="1" smtClean="0"/>
              <a:t>Диюре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44.Чупров Егор Григорьевич, погиб в разведке</a:t>
            </a:r>
          </a:p>
          <a:p>
            <a:pPr>
              <a:buNone/>
            </a:pPr>
            <a:r>
              <a:rPr lang="ru-RU" b="1" dirty="0" smtClean="0"/>
              <a:t>45.Чупров Семен Андреевич</a:t>
            </a:r>
          </a:p>
          <a:p>
            <a:pPr>
              <a:buNone/>
            </a:pPr>
            <a:r>
              <a:rPr lang="ru-RU" b="1" dirty="0" smtClean="0"/>
              <a:t>46.Чупров Тимофей Николаевич</a:t>
            </a:r>
          </a:p>
          <a:p>
            <a:pPr>
              <a:buNone/>
            </a:pPr>
            <a:r>
              <a:rPr lang="ru-RU" b="1" dirty="0" smtClean="0"/>
              <a:t>47.Чупров Андрей Васильевич, спущен белыми в прорубь</a:t>
            </a:r>
          </a:p>
          <a:p>
            <a:pPr>
              <a:buNone/>
            </a:pPr>
            <a:r>
              <a:rPr lang="ru-RU" b="1" dirty="0" smtClean="0"/>
              <a:t>48.Филиппов Василий Егорович, погиб в </a:t>
            </a:r>
            <a:r>
              <a:rPr lang="ru-RU" b="1" dirty="0" err="1" smtClean="0"/>
              <a:t>Бугаево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49.Филиппов Григорий Дмитриевич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Список составили бывшие партизаны </a:t>
            </a:r>
            <a:r>
              <a:rPr lang="ru-RU" b="1" dirty="0" err="1" smtClean="0"/>
              <a:t>Чупров</a:t>
            </a:r>
            <a:r>
              <a:rPr lang="ru-RU" b="1" dirty="0" smtClean="0"/>
              <a:t> Иван Андреевич и Канев Герасим Андреевич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Много горя и страданий принесли жителям белогвардейцы. Газета «Красная Печора»  в ноябре 1921 года писала, что в </a:t>
            </a:r>
            <a:r>
              <a:rPr lang="ru-RU" b="1" dirty="0" err="1" smtClean="0"/>
              <a:t>Сизябске</a:t>
            </a:r>
            <a:r>
              <a:rPr lang="ru-RU" b="1" dirty="0" smtClean="0"/>
              <a:t> 15 человек были спущены  в  прорубь. Многих родственников красных партизан белые расстреляли.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20713"/>
            <a:ext cx="7772400" cy="5329237"/>
          </a:xfrm>
        </p:spPr>
        <p:txBody>
          <a:bodyPr>
            <a:normAutofit/>
          </a:bodyPr>
          <a:lstStyle/>
          <a:p>
            <a:r>
              <a:rPr lang="ru-RU" b="1" dirty="0" smtClean="0"/>
              <a:t>Дата получения первого известия об Октябрьском перевороте в Петербурге</a:t>
            </a:r>
          </a:p>
          <a:p>
            <a:pPr>
              <a:buNone/>
            </a:pPr>
            <a:r>
              <a:rPr lang="ru-RU" b="1" dirty="0" smtClean="0"/>
              <a:t>1918 год-весть из Архангельска. </a:t>
            </a:r>
          </a:p>
          <a:p>
            <a:pPr>
              <a:buNone/>
            </a:pPr>
            <a:r>
              <a:rPr lang="ru-RU" b="1" dirty="0" smtClean="0"/>
              <a:t> Но Советская власть на Ижме  представляла из себя несовершенную, не </a:t>
            </a:r>
            <a:r>
              <a:rPr lang="ru-RU" b="1" dirty="0" err="1" smtClean="0"/>
              <a:t>диференцировавшуюся</a:t>
            </a:r>
            <a:r>
              <a:rPr lang="ru-RU" b="1" dirty="0" smtClean="0"/>
              <a:t> в классовом и политическом отношении власть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зер\Desktop\памятник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3602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1987 год, открытие памятника красным партизанам, спущенным в прорубь белогвардейцами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в реферат\SDC11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 реферат\SDC12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a03be_e2513cbc_XL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427984" y="0"/>
            <a:ext cx="4716016" cy="69737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3898776" cy="478539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Памятник героям гражданской войны, село Ижма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 интернет ресурсы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Альбом «Односельчане </a:t>
            </a:r>
            <a:r>
              <a:rPr lang="ru-RU" dirty="0" err="1" smtClean="0"/>
              <a:t>вт</a:t>
            </a:r>
            <a:r>
              <a:rPr lang="ru-RU" dirty="0" smtClean="0"/>
              <a:t> гражданской войне», инвентарный № 63 , 1987 г.в.</a:t>
            </a:r>
          </a:p>
          <a:p>
            <a:r>
              <a:rPr lang="en-US" dirty="0" smtClean="0">
                <a:hlinkClick r:id="rId2"/>
              </a:rPr>
              <a:t>http://www.tomovl.ru/civil_war.html</a:t>
            </a:r>
            <a:endParaRPr lang="ru-RU" dirty="0" smtClean="0"/>
          </a:p>
          <a:p>
            <a:r>
              <a:rPr lang="ru-RU" dirty="0" smtClean="0"/>
              <a:t> </a:t>
            </a:r>
            <a:r>
              <a:rPr lang="en-US" dirty="0" smtClean="0">
                <a:hlinkClick r:id="rId3"/>
              </a:rPr>
              <a:t>http://www.m-iz.ru/news/fotovzgljad_bakur_i_sizjabsk_1988_god/2014-01-13-1522</a:t>
            </a:r>
            <a:r>
              <a:rPr lang="ru-RU" dirty="0" smtClean="0"/>
              <a:t> (Стенограф и в </a:t>
            </a:r>
            <a:r>
              <a:rPr lang="ru-RU" dirty="0" err="1" smtClean="0"/>
              <a:t>Миян</a:t>
            </a:r>
            <a:r>
              <a:rPr lang="ru-RU" dirty="0" smtClean="0"/>
              <a:t> Ижме).</a:t>
            </a:r>
          </a:p>
          <a:p>
            <a:r>
              <a:rPr lang="ru-RU" dirty="0" smtClean="0"/>
              <a:t>Газета «Новый Север»  от </a:t>
            </a:r>
            <a:r>
              <a:rPr lang="ru-RU" smtClean="0"/>
              <a:t>30 октября 2001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yYdnHib8g4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14669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Советы в Ижме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Триумфальное шествие Советской власти в начале 1918 года пришло и на Ижму. В апреле 1918 года в </a:t>
            </a:r>
            <a:r>
              <a:rPr lang="ru-RU" b="1" dirty="0" err="1" smtClean="0"/>
              <a:t>Сизябске</a:t>
            </a:r>
            <a:r>
              <a:rPr lang="ru-RU" b="1" dirty="0" smtClean="0"/>
              <a:t> были организованы Советы. Председателем волисполкома  избрали В.П. Артеева, секретарем -  Е.А. Чупрова, заведующим </a:t>
            </a:r>
            <a:r>
              <a:rPr lang="ru-RU" b="1" dirty="0" err="1" smtClean="0"/>
              <a:t>земотделом</a:t>
            </a:r>
            <a:r>
              <a:rPr lang="ru-RU" b="1" dirty="0" smtClean="0"/>
              <a:t> -  А.Ф.Филиппова, начальником военного отдела- П.А.Терентьева.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f314_b25d12d8_XL.jpg"/>
          <p:cNvPicPr>
            <a:picLocks noChangeAspect="1"/>
          </p:cNvPicPr>
          <p:nvPr/>
        </p:nvPicPr>
        <p:blipFill>
          <a:blip r:embed="rId2" cstate="screen">
            <a:lum bright="40000"/>
          </a:blip>
          <a:stretch>
            <a:fillRect/>
          </a:stretch>
        </p:blipFill>
        <p:spPr>
          <a:xfrm>
            <a:off x="0" y="0"/>
            <a:ext cx="947564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Гражданская война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Осенью 1918 года на Печоре началась гражданская война. Были созданы  партизанские отряды. Партизанским отрядом в </a:t>
            </a:r>
            <a:r>
              <a:rPr lang="ru-RU" dirty="0" err="1" smtClean="0"/>
              <a:t>Сизябске</a:t>
            </a:r>
            <a:r>
              <a:rPr lang="ru-RU" dirty="0" smtClean="0"/>
              <a:t> был  П.А.Терентьев, член исполкома Совета.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</a:rPr>
              <a:t>Ижмо-Печорский</a:t>
            </a:r>
            <a:r>
              <a:rPr lang="ru-RU" sz="5400" b="1" dirty="0" smtClean="0">
                <a:solidFill>
                  <a:srgbClr val="FF0000"/>
                </a:solidFill>
              </a:rPr>
              <a:t> полк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В марте 1919 года был сформирован </a:t>
            </a:r>
            <a:r>
              <a:rPr lang="ru-RU" sz="4400" b="1" dirty="0" err="1" smtClean="0"/>
              <a:t>Ижмо-Печорский</a:t>
            </a:r>
            <a:r>
              <a:rPr lang="ru-RU" sz="4400" b="1" dirty="0" smtClean="0"/>
              <a:t> фронт. В нем несли службу 59 человек из </a:t>
            </a:r>
            <a:r>
              <a:rPr lang="ru-RU" sz="4400" b="1" dirty="0" err="1" smtClean="0"/>
              <a:t>Сизябска</a:t>
            </a:r>
            <a:r>
              <a:rPr lang="ru-RU" sz="4400" b="1" dirty="0" smtClean="0"/>
              <a:t>.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СПИСОК ВОЙСКОВЫХ ЧАСТЕЙ VI АРМИИ ПО ДАННЫМ К 5 МАЯ 1919 г.</a:t>
            </a:r>
            <a:br>
              <a:rPr lang="ru-RU" sz="2000" dirty="0" smtClean="0"/>
            </a:br>
            <a:r>
              <a:rPr lang="ru-RU" sz="2000" dirty="0" smtClean="0"/>
              <a:t>(объявлен приказом войскам VI армии № 85 (секретный) от 5 мая 1919 г.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/>
              <a:t>Отряд особого назначения т. Низовцева</a:t>
            </a:r>
          </a:p>
          <a:p>
            <a:pPr>
              <a:buNone/>
            </a:pPr>
            <a:r>
              <a:rPr lang="ru-RU" dirty="0" smtClean="0"/>
              <a:t>Зачислены в состав армии 15 декабря 1918 г.</a:t>
            </a:r>
          </a:p>
          <a:p>
            <a:pPr>
              <a:buNone/>
            </a:pPr>
            <a:r>
              <a:rPr lang="ru-RU" dirty="0" smtClean="0"/>
              <a:t>Расформирован и включен в состав </a:t>
            </a:r>
            <a:r>
              <a:rPr lang="ru-RU" dirty="0" err="1" smtClean="0"/>
              <a:t>Ижма-Печорского</a:t>
            </a:r>
            <a:r>
              <a:rPr lang="ru-RU" dirty="0" smtClean="0"/>
              <a:t> полка</a:t>
            </a:r>
          </a:p>
          <a:p>
            <a:r>
              <a:rPr lang="ru-RU" u="sng" dirty="0" err="1" smtClean="0"/>
              <a:t>Вашско-Мезеиский</a:t>
            </a:r>
            <a:r>
              <a:rPr lang="ru-RU" u="sng" dirty="0" smtClean="0"/>
              <a:t> стрелковый полк</a:t>
            </a:r>
          </a:p>
          <a:p>
            <a:pPr>
              <a:buNone/>
            </a:pPr>
            <a:r>
              <a:rPr lang="ru-RU" dirty="0" err="1" smtClean="0"/>
              <a:t>Ижма-Печорский</a:t>
            </a:r>
            <a:r>
              <a:rPr lang="ru-RU" dirty="0" smtClean="0"/>
              <a:t> стрелковый полк</a:t>
            </a:r>
          </a:p>
          <a:p>
            <a:pPr>
              <a:buNone/>
            </a:pPr>
            <a:r>
              <a:rPr lang="ru-RU" dirty="0" err="1" smtClean="0"/>
              <a:t>Кай-Чердынский</a:t>
            </a:r>
            <a:r>
              <a:rPr lang="ru-RU" dirty="0" smtClean="0"/>
              <a:t> стрелковый полк</a:t>
            </a:r>
          </a:p>
          <a:p>
            <a:pPr>
              <a:buNone/>
            </a:pPr>
            <a:r>
              <a:rPr lang="ru-RU" dirty="0" smtClean="0"/>
              <a:t>Зачислен в состав армии, приказ войскам VI армии 19 марта 1919 г. №44 секретный</a:t>
            </a:r>
          </a:p>
          <a:p>
            <a:pPr>
              <a:buNone/>
            </a:pPr>
            <a:r>
              <a:rPr lang="ru-RU" dirty="0" smtClean="0"/>
              <a:t>Входят в состав стрелковой бригады Печорского края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u="sng" dirty="0" smtClean="0"/>
              <a:t>Печорский отряд</a:t>
            </a:r>
          </a:p>
          <a:p>
            <a:pPr>
              <a:buNone/>
            </a:pPr>
            <a:r>
              <a:rPr lang="ru-RU" dirty="0" smtClean="0"/>
              <a:t>Зачислены в состав армии 25 ноября 1918 г.</a:t>
            </a:r>
          </a:p>
          <a:p>
            <a:pPr>
              <a:buNone/>
            </a:pPr>
            <a:r>
              <a:rPr lang="ru-RU" dirty="0" smtClean="0"/>
              <a:t>Расформирован и включен в состав </a:t>
            </a:r>
            <a:r>
              <a:rPr lang="ru-RU" dirty="0" err="1" smtClean="0"/>
              <a:t>Ижма-Печорского</a:t>
            </a:r>
            <a:r>
              <a:rPr lang="ru-RU" dirty="0" smtClean="0"/>
              <a:t> полка</a:t>
            </a:r>
          </a:p>
          <a:p>
            <a:r>
              <a:rPr lang="ru-RU" u="sng" dirty="0" err="1" smtClean="0"/>
              <a:t>Вашско-Мезеиский</a:t>
            </a:r>
            <a:r>
              <a:rPr lang="ru-RU" u="sng" dirty="0" smtClean="0"/>
              <a:t> стрелковый полк</a:t>
            </a:r>
          </a:p>
          <a:p>
            <a:pPr>
              <a:buNone/>
            </a:pPr>
            <a:r>
              <a:rPr lang="ru-RU" dirty="0" err="1" smtClean="0"/>
              <a:t>Ижма-Печорский</a:t>
            </a:r>
            <a:r>
              <a:rPr lang="ru-RU" dirty="0" smtClean="0"/>
              <a:t> стрелковый полк</a:t>
            </a:r>
          </a:p>
          <a:p>
            <a:pPr>
              <a:buNone/>
            </a:pPr>
            <a:r>
              <a:rPr lang="ru-RU" dirty="0" err="1" smtClean="0"/>
              <a:t>Кай-Чердынский</a:t>
            </a:r>
            <a:r>
              <a:rPr lang="ru-RU" dirty="0" smtClean="0"/>
              <a:t> стрелковый полк</a:t>
            </a:r>
          </a:p>
          <a:p>
            <a:pPr>
              <a:buNone/>
            </a:pPr>
            <a:r>
              <a:rPr lang="ru-RU" dirty="0" smtClean="0"/>
              <a:t>Зачислен в состав армии, приказ войскам VI армии 19 марта 1919 г. №44 секретный</a:t>
            </a:r>
          </a:p>
          <a:p>
            <a:pPr>
              <a:buNone/>
            </a:pPr>
            <a:r>
              <a:rPr lang="ru-RU" dirty="0" smtClean="0"/>
              <a:t>Входят в состав стрелковой бригады Печорского края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декабря по март 1919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в </a:t>
            </a:r>
            <a:r>
              <a:rPr lang="ru-RU" dirty="0" err="1" smtClean="0"/>
              <a:t>Сизябске</a:t>
            </a:r>
            <a:r>
              <a:rPr lang="ru-RU" dirty="0" smtClean="0"/>
              <a:t> несли службу  два взвода </a:t>
            </a:r>
            <a:r>
              <a:rPr lang="ru-RU" dirty="0" err="1" smtClean="0"/>
              <a:t>Ижмо-Печорского</a:t>
            </a:r>
            <a:r>
              <a:rPr lang="ru-RU" dirty="0" smtClean="0"/>
              <a:t> полка. Заставой командовал Петр Александрович Терентьев. Рядом  с ним были его братья </a:t>
            </a:r>
            <a:r>
              <a:rPr lang="ru-RU" dirty="0" err="1" smtClean="0"/>
              <a:t>Стахей</a:t>
            </a:r>
            <a:r>
              <a:rPr lang="ru-RU" dirty="0" smtClean="0"/>
              <a:t> и </a:t>
            </a:r>
            <a:r>
              <a:rPr lang="ru-RU" dirty="0" err="1" smtClean="0"/>
              <a:t>Евдоким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fb528ffcf9d266bf90144dad8224478b0c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1774</Words>
  <Application>Microsoft Office PowerPoint</Application>
  <PresentationFormat>Экран (4:3)</PresentationFormat>
  <Paragraphs>134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Эхо гражданской войны в 1918-1920 годы в Ижемском крае.</vt:lpstr>
      <vt:lpstr>Слайд 2</vt:lpstr>
      <vt:lpstr>Данные из списка оленеводов с Сизябск за 1902 год</vt:lpstr>
      <vt:lpstr>Слайд 4</vt:lpstr>
      <vt:lpstr>Советы в Ижме</vt:lpstr>
      <vt:lpstr>Гражданская война  </vt:lpstr>
      <vt:lpstr>Ижмо-Печорский полк</vt:lpstr>
      <vt:lpstr>СПИСОК ВОЙСКОВЫХ ЧАСТЕЙ VI АРМИИ ПО ДАННЫМ К 5 МАЯ 1919 г. (объявлен приказом войскам VI армии № 85 (секретный) от 5 мая 1919 г.</vt:lpstr>
      <vt:lpstr>С декабря по март 1919 года</vt:lpstr>
      <vt:lpstr>Слайд 10</vt:lpstr>
      <vt:lpstr>Штаб красных партизан 1918-1919 гг с Ижма </vt:lpstr>
      <vt:lpstr>Статья из газеты</vt:lpstr>
      <vt:lpstr>Трагедия на Пыче</vt:lpstr>
      <vt:lpstr>Из газеты</vt:lpstr>
      <vt:lpstr>Слайд 15</vt:lpstr>
      <vt:lpstr>Вокуев Кирилл Федорович, погиб на Пыче.</vt:lpstr>
      <vt:lpstr>Слайд 17</vt:lpstr>
      <vt:lpstr>Терентьев Ф.А. (Моляк Федь, дед Артеевой М.А.) </vt:lpstr>
      <vt:lpstr>Зыков Н.И.</vt:lpstr>
      <vt:lpstr>Канев Федор Алексеевич (Мельник Федь)- внук Федор, муж  Таисьи  (дочери  Колмаковой А.Х.)</vt:lpstr>
      <vt:lpstr>Чупров Иван Андреевич (Иван Иванович сын, живет в Ижме)</vt:lpstr>
      <vt:lpstr>Из воспоминаний Чупрова  И.А.</vt:lpstr>
      <vt:lpstr>Чупров Тимофей Николаевич(Джиджкай Иллялон дедыс) </vt:lpstr>
      <vt:lpstr>Слайд 24</vt:lpstr>
      <vt:lpstr>Артеев Григорий Васильевич</vt:lpstr>
      <vt:lpstr>Слайд 26</vt:lpstr>
      <vt:lpstr>Слайд 27</vt:lpstr>
      <vt:lpstr>Терентьев Кирилл Иванович</vt:lpstr>
      <vt:lpstr>Канев Герасим Андреевич (Ярко)</vt:lpstr>
      <vt:lpstr>Терентьев Егор Агафонович (Моляк Егор, дочь Роза Егоровна) </vt:lpstr>
      <vt:lpstr>Артеев Гермоген Тимофеевич  (стоит слева) </vt:lpstr>
      <vt:lpstr>Чупров Никита Степанович (сидит слева)</vt:lpstr>
      <vt:lpstr>Канев Елифер Иванович (отец  Елифер Гиша)  </vt:lpstr>
      <vt:lpstr>Артеев Василий  Полиэктович (Мороз Вась) прадед Риты Артеевой </vt:lpstr>
      <vt:lpstr>Список красных партизан села Сизябск</vt:lpstr>
      <vt:lpstr>Слайд 36</vt:lpstr>
      <vt:lpstr>Слайд 37</vt:lpstr>
      <vt:lpstr>Слайд 38</vt:lpstr>
      <vt:lpstr>Слайд 39</vt:lpstr>
      <vt:lpstr>1987 год, открытие памятника красным партизанам, спущенным в прорубь белогвардейцами </vt:lpstr>
      <vt:lpstr>Слайд 41</vt:lpstr>
      <vt:lpstr>Слайд 42</vt:lpstr>
      <vt:lpstr>Слайд 43</vt:lpstr>
      <vt:lpstr>Используемая литература интернет ресурсы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Юзер</dc:creator>
  <cp:lastModifiedBy>Компьютер 7</cp:lastModifiedBy>
  <cp:revision>53</cp:revision>
  <dcterms:created xsi:type="dcterms:W3CDTF">2014-02-04T13:53:55Z</dcterms:created>
  <dcterms:modified xsi:type="dcterms:W3CDTF">2015-03-06T07:57:15Z</dcterms:modified>
</cp:coreProperties>
</file>