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5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0" d="100"/>
          <a:sy n="70" d="100"/>
        </p:scale>
        <p:origin x="-19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0BDB6-23F5-427A-AD88-5A7684C17E9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3177B-A4EF-4B9D-B0CC-A9C39E55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3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3177B-A4EF-4B9D-B0CC-A9C39E55724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8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224-B81D-4046-B2E3-E4478E533C1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E067-F77C-4361-8139-F5B520FCD7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224-B81D-4046-B2E3-E4478E533C1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E067-F77C-4361-8139-F5B520FCD7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224-B81D-4046-B2E3-E4478E533C1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E067-F77C-4361-8139-F5B520FCD79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224-B81D-4046-B2E3-E4478E533C1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E067-F77C-4361-8139-F5B520FCD7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224-B81D-4046-B2E3-E4478E533C1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E067-F77C-4361-8139-F5B520FCD7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224-B81D-4046-B2E3-E4478E533C1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E067-F77C-4361-8139-F5B520FCD7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224-B81D-4046-B2E3-E4478E533C1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E067-F77C-4361-8139-F5B520FCD7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224-B81D-4046-B2E3-E4478E533C1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E067-F77C-4361-8139-F5B520FCD7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224-B81D-4046-B2E3-E4478E533C1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E067-F77C-4361-8139-F5B520FCD7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224-B81D-4046-B2E3-E4478E533C1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E067-F77C-4361-8139-F5B520FCD79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6224-B81D-4046-B2E3-E4478E533C1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E067-F77C-4361-8139-F5B520FCD79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666224-B81D-4046-B2E3-E4478E533C1C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BCE067-F77C-4361-8139-F5B520FCD79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hn_petrov: 1000 русских художников 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352928" cy="529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john_petrov: 1000 русских художников 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4" y="917104"/>
            <a:ext cx="8352928" cy="529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john_petrov: 1000 русских художников 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44" y="1069504"/>
            <a:ext cx="8352928" cy="529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00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rtRu.info - Illustrations - Lermontov Mihail Yurev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6448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797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иография р одился в Москве в ночь со 2 на 3 октября 1814 г. Русская ветвь рода Лермонтовых ведет свое начало от Георга Лермон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отография &quot;Сияньем голубого дня Упьюся я в последний раз.Оттуда виден и Кавказ&quot; Лермонтов из раздела пейзаж 3947307 - фото.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" y="332656"/>
            <a:ext cx="903922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6899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Лермонтов о Кавказе - Лермонтов - Картинки по литера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2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97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 A V K A Z - Люблю я Кавказ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33670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1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3-tub-ru.yandex.net/i?id=c081697dfdd05945135e9ba46e313506-29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27280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678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1-tub-ru.yandex.net/i?id=6f513d489cda209d6397e379e65f153a-111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7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1-tub-ru.yandex.net/i?id=59577e20fd0edf8259b121562db62f42-89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6610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Лермонтов и Кавказ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effectLst/>
                <a:latin typeface="Arial"/>
                <a:ea typeface="Times New Roman"/>
              </a:rPr>
              <a:t>Синие горы Кавказа, приветствую вас!</a:t>
            </a:r>
            <a:br>
              <a:rPr lang="ru-RU" dirty="0" smtClean="0">
                <a:solidFill>
                  <a:srgbClr val="00B050"/>
                </a:solidFill>
                <a:effectLst/>
                <a:latin typeface="Arial"/>
                <a:ea typeface="Times New Roman"/>
              </a:rPr>
            </a:br>
            <a:r>
              <a:rPr lang="ru-RU" dirty="0" smtClean="0">
                <a:solidFill>
                  <a:srgbClr val="00B050"/>
                </a:solidFill>
                <a:effectLst/>
                <a:latin typeface="Arial"/>
                <a:ea typeface="Times New Roman"/>
              </a:rPr>
              <a:t>вы взлелеяли детство мое;</a:t>
            </a:r>
            <a:br>
              <a:rPr lang="ru-RU" dirty="0" smtClean="0">
                <a:solidFill>
                  <a:srgbClr val="00B050"/>
                </a:solidFill>
                <a:effectLst/>
                <a:latin typeface="Arial"/>
                <a:ea typeface="Times New Roman"/>
              </a:rPr>
            </a:b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литература Записи с меткой литература Дневник Kozlovenikay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2493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6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История его души. Часть третья. kalop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Лингвистический анализ лермонтова кавка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442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Г7 Кавказ (литература) - География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0891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3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</TotalTime>
  <Words>11</Words>
  <Application>Microsoft Office PowerPoint</Application>
  <PresentationFormat>Экран (4:3)</PresentationFormat>
  <Paragraphs>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Лермонтов и Кавказ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Лермонтов и Кавказ</dc:title>
  <dc:creator>Pisatel</dc:creator>
  <cp:lastModifiedBy>Pisatel</cp:lastModifiedBy>
  <cp:revision>8</cp:revision>
  <dcterms:created xsi:type="dcterms:W3CDTF">2014-12-08T17:51:07Z</dcterms:created>
  <dcterms:modified xsi:type="dcterms:W3CDTF">2014-12-08T19:02:26Z</dcterms:modified>
</cp:coreProperties>
</file>