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08-Proschanie-s-Matjor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5364480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846331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5364480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2656"/>
            <a:ext cx="4000500" cy="5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stro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4064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6434866" cy="431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34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7315200" cy="519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bfe1e6b1c572434c878bc32fa24c04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5364480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5242560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260648"/>
            <a:ext cx="214122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2d3135bc274cef6dfd2dc1e286ece6.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5364480" cy="408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fe1bf3143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5242560" cy="402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8287b1a02ab3feec3fc67be302dcae.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5364480" cy="408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5364480" cy="408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2012-03-15T18:02:37Z</dcterms:created>
  <dcterms:modified xsi:type="dcterms:W3CDTF">2015-02-19T07:21:42Z</dcterms:modified>
</cp:coreProperties>
</file>