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70" r:id="rId10"/>
    <p:sldId id="268" r:id="rId11"/>
    <p:sldId id="271" r:id="rId12"/>
    <p:sldId id="278" r:id="rId13"/>
    <p:sldId id="272" r:id="rId14"/>
    <p:sldId id="273" r:id="rId15"/>
    <p:sldId id="274" r:id="rId16"/>
    <p:sldId id="275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ED15D-914C-4521-BA57-3CA0A776F7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7B0C6-88D3-4AD0-A056-92C5F16CBE8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Екатерининский дворец – памятник культуры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2DC0C9-EB00-4482-8607-928DB917899F}" type="parTrans" cxnId="{05EF2A52-7B41-4136-9FB0-0FC4CCFADBBC}">
      <dgm:prSet/>
      <dgm:spPr/>
      <dgm:t>
        <a:bodyPr/>
        <a:lstStyle/>
        <a:p>
          <a:endParaRPr lang="ru-RU"/>
        </a:p>
      </dgm:t>
    </dgm:pt>
    <dgm:pt modelId="{EDD93A68-67E2-47EF-8B6E-8671F08F12AE}" type="sibTrans" cxnId="{05EF2A52-7B41-4136-9FB0-0FC4CCFADBBC}">
      <dgm:prSet/>
      <dgm:spPr/>
      <dgm:t>
        <a:bodyPr/>
        <a:lstStyle/>
        <a:p>
          <a:endParaRPr lang="ru-RU"/>
        </a:p>
      </dgm:t>
    </dgm:pt>
    <dgm:pt modelId="{0B549E4F-4C18-4934-BA4C-096EE8665971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Архитекторы, строители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E8EB5-4915-4ACD-B13D-30614AB4D150}" type="parTrans" cxnId="{990E6C8A-79A0-4373-98E9-9E150371F014}">
      <dgm:prSet/>
      <dgm:spPr/>
      <dgm:t>
        <a:bodyPr/>
        <a:lstStyle/>
        <a:p>
          <a:endParaRPr lang="ru-RU"/>
        </a:p>
      </dgm:t>
    </dgm:pt>
    <dgm:pt modelId="{1BF3CFE4-2802-469A-85DC-35E7DE0BC77E}" type="sibTrans" cxnId="{990E6C8A-79A0-4373-98E9-9E150371F014}">
      <dgm:prSet/>
      <dgm:spPr/>
      <dgm:t>
        <a:bodyPr/>
        <a:lstStyle/>
        <a:p>
          <a:endParaRPr lang="ru-RU"/>
        </a:p>
      </dgm:t>
    </dgm:pt>
    <dgm:pt modelId="{805A2ED5-989A-4FE7-8EA7-F9280F7B20B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Инженерная строительная механика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F003E-9E7E-4E1B-A4FF-732118BA524B}" type="parTrans" cxnId="{1479C752-DEED-4B25-A0E0-237F64417DCB}">
      <dgm:prSet/>
      <dgm:spPr/>
      <dgm:t>
        <a:bodyPr/>
        <a:lstStyle/>
        <a:p>
          <a:endParaRPr lang="ru-RU"/>
        </a:p>
      </dgm:t>
    </dgm:pt>
    <dgm:pt modelId="{C8296E6E-389E-4115-B893-7F6463C31A31}" type="sibTrans" cxnId="{1479C752-DEED-4B25-A0E0-237F64417DCB}">
      <dgm:prSet/>
      <dgm:spPr/>
      <dgm:t>
        <a:bodyPr/>
        <a:lstStyle/>
        <a:p>
          <a:endParaRPr lang="ru-RU"/>
        </a:p>
      </dgm:t>
    </dgm:pt>
    <dgm:pt modelId="{F1028848-2558-4DB9-BAF0-F4184770875F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Строительные и декоративные материалы стиля барокко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D3C3D-9E93-41B6-9048-C046E1E92242}" type="parTrans" cxnId="{F70A2FDE-0F34-4992-B114-F1D3FD543EE6}">
      <dgm:prSet/>
      <dgm:spPr/>
      <dgm:t>
        <a:bodyPr/>
        <a:lstStyle/>
        <a:p>
          <a:endParaRPr lang="ru-RU"/>
        </a:p>
      </dgm:t>
    </dgm:pt>
    <dgm:pt modelId="{194B6CC6-8BA9-4086-846E-6D24C05DBAB0}" type="sibTrans" cxnId="{F70A2FDE-0F34-4992-B114-F1D3FD543EE6}">
      <dgm:prSet/>
      <dgm:spPr/>
      <dgm:t>
        <a:bodyPr/>
        <a:lstStyle/>
        <a:p>
          <a:endParaRPr lang="ru-RU"/>
        </a:p>
      </dgm:t>
    </dgm:pt>
    <dgm:pt modelId="{EB47C220-BDCC-4017-B88D-C8147087B5EE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справка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19646-B256-41E4-A995-9E7A784E61D9}" type="parTrans" cxnId="{B30D7609-FA7D-4C4D-B109-C22EFE7FC356}">
      <dgm:prSet/>
      <dgm:spPr/>
      <dgm:t>
        <a:bodyPr/>
        <a:lstStyle/>
        <a:p>
          <a:endParaRPr lang="ru-RU"/>
        </a:p>
      </dgm:t>
    </dgm:pt>
    <dgm:pt modelId="{92F9A531-AF1D-49DE-9CB6-3FCEFF7CC131}" type="sibTrans" cxnId="{B30D7609-FA7D-4C4D-B109-C22EFE7FC356}">
      <dgm:prSet/>
      <dgm:spPr/>
      <dgm:t>
        <a:bodyPr/>
        <a:lstStyle/>
        <a:p>
          <a:endParaRPr lang="ru-RU"/>
        </a:p>
      </dgm:t>
    </dgm:pt>
    <dgm:pt modelId="{725F3E3D-BEB8-4BDD-AA91-E667FC66CEDA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Физико-географическое исследование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0AD525-16F8-40F7-A4B3-180AE54BE678}" type="parTrans" cxnId="{394F3395-C5C4-463F-B955-F14401E7CAC4}">
      <dgm:prSet/>
      <dgm:spPr/>
      <dgm:t>
        <a:bodyPr/>
        <a:lstStyle/>
        <a:p>
          <a:endParaRPr lang="ru-RU"/>
        </a:p>
      </dgm:t>
    </dgm:pt>
    <dgm:pt modelId="{0A48AAF5-5AFE-4F8E-9796-042B03D6A8D2}" type="sibTrans" cxnId="{394F3395-C5C4-463F-B955-F14401E7CAC4}">
      <dgm:prSet/>
      <dgm:spPr/>
      <dgm:t>
        <a:bodyPr/>
        <a:lstStyle/>
        <a:p>
          <a:endParaRPr lang="ru-RU"/>
        </a:p>
      </dgm:t>
    </dgm:pt>
    <dgm:pt modelId="{6321DAF4-6636-4620-92F5-0B1A9A377EBE}" type="pres">
      <dgm:prSet presAssocID="{944ED15D-914C-4521-BA57-3CA0A776F7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B2F100-107C-4FDE-9E6B-E34F69E30C72}" type="pres">
      <dgm:prSet presAssocID="{43B7B0C6-88D3-4AD0-A056-92C5F16CBE8E}" presName="hierRoot1" presStyleCnt="0"/>
      <dgm:spPr/>
    </dgm:pt>
    <dgm:pt modelId="{513126F2-FB09-440A-91FF-D79F18A8A4E4}" type="pres">
      <dgm:prSet presAssocID="{43B7B0C6-88D3-4AD0-A056-92C5F16CBE8E}" presName="composite" presStyleCnt="0"/>
      <dgm:spPr/>
    </dgm:pt>
    <dgm:pt modelId="{AA85A9F4-262B-4818-83B8-6EB6F8059D60}" type="pres">
      <dgm:prSet presAssocID="{43B7B0C6-88D3-4AD0-A056-92C5F16CBE8E}" presName="background" presStyleLbl="node0" presStyleIdx="0" presStyleCnt="1"/>
      <dgm:spPr/>
    </dgm:pt>
    <dgm:pt modelId="{2E884B9B-253A-4CB5-B1F6-A9BC56ECA385}" type="pres">
      <dgm:prSet presAssocID="{43B7B0C6-88D3-4AD0-A056-92C5F16CBE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33655-2F57-4275-96BD-0A28E040BF6A}" type="pres">
      <dgm:prSet presAssocID="{43B7B0C6-88D3-4AD0-A056-92C5F16CBE8E}" presName="hierChild2" presStyleCnt="0"/>
      <dgm:spPr/>
    </dgm:pt>
    <dgm:pt modelId="{B22E33EF-7422-4BA4-9829-1D7363062BC0}" type="pres">
      <dgm:prSet presAssocID="{10BE8EB5-4915-4ACD-B13D-30614AB4D15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C488B09-103C-48B7-A94A-8ADBE70E2B41}" type="pres">
      <dgm:prSet presAssocID="{0B549E4F-4C18-4934-BA4C-096EE8665971}" presName="hierRoot2" presStyleCnt="0"/>
      <dgm:spPr/>
    </dgm:pt>
    <dgm:pt modelId="{E9046999-895F-45A8-A802-C3296D599F33}" type="pres">
      <dgm:prSet presAssocID="{0B549E4F-4C18-4934-BA4C-096EE8665971}" presName="composite2" presStyleCnt="0"/>
      <dgm:spPr/>
    </dgm:pt>
    <dgm:pt modelId="{EDC24B22-835E-439E-838D-95E1730970BB}" type="pres">
      <dgm:prSet presAssocID="{0B549E4F-4C18-4934-BA4C-096EE8665971}" presName="background2" presStyleLbl="node2" presStyleIdx="0" presStyleCnt="2"/>
      <dgm:spPr/>
    </dgm:pt>
    <dgm:pt modelId="{CBC1D98A-4B80-4F90-B571-F596856C254D}" type="pres">
      <dgm:prSet presAssocID="{0B549E4F-4C18-4934-BA4C-096EE866597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00E1D-E351-4B07-8D40-1F2797AA50EB}" type="pres">
      <dgm:prSet presAssocID="{0B549E4F-4C18-4934-BA4C-096EE8665971}" presName="hierChild3" presStyleCnt="0"/>
      <dgm:spPr/>
    </dgm:pt>
    <dgm:pt modelId="{3A293BBD-B3B9-43C1-92CD-AB026F03FB93}" type="pres">
      <dgm:prSet presAssocID="{6A9F003E-9E7E-4E1B-A4FF-732118BA524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E7B7557-64BD-4169-88A4-D633F8B468FD}" type="pres">
      <dgm:prSet presAssocID="{805A2ED5-989A-4FE7-8EA7-F9280F7B20BE}" presName="hierRoot3" presStyleCnt="0"/>
      <dgm:spPr/>
    </dgm:pt>
    <dgm:pt modelId="{93B070A2-C1D9-417B-BF16-ECC19D3D3956}" type="pres">
      <dgm:prSet presAssocID="{805A2ED5-989A-4FE7-8EA7-F9280F7B20BE}" presName="composite3" presStyleCnt="0"/>
      <dgm:spPr/>
    </dgm:pt>
    <dgm:pt modelId="{4AD5EAD6-EE1A-4611-801D-16C57621426E}" type="pres">
      <dgm:prSet presAssocID="{805A2ED5-989A-4FE7-8EA7-F9280F7B20BE}" presName="background3" presStyleLbl="node3" presStyleIdx="0" presStyleCnt="3"/>
      <dgm:spPr/>
    </dgm:pt>
    <dgm:pt modelId="{E0C9DF3D-35B2-4D22-A1C4-4829A9E7342D}" type="pres">
      <dgm:prSet presAssocID="{805A2ED5-989A-4FE7-8EA7-F9280F7B20B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92F3F-C9F5-4EBD-94DB-5E1BA1162279}" type="pres">
      <dgm:prSet presAssocID="{805A2ED5-989A-4FE7-8EA7-F9280F7B20BE}" presName="hierChild4" presStyleCnt="0"/>
      <dgm:spPr/>
    </dgm:pt>
    <dgm:pt modelId="{BEC31A3E-7494-4D2E-8FE8-EA71E0B97E5C}" type="pres">
      <dgm:prSet presAssocID="{FD0D3C3D-9E93-41B6-9048-C046E1E9224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EA1801C-D357-4E0E-9DD9-BF66274C9FA5}" type="pres">
      <dgm:prSet presAssocID="{F1028848-2558-4DB9-BAF0-F4184770875F}" presName="hierRoot3" presStyleCnt="0"/>
      <dgm:spPr/>
    </dgm:pt>
    <dgm:pt modelId="{C6BC5EF4-02B8-4EFA-BC65-6576D99975A9}" type="pres">
      <dgm:prSet presAssocID="{F1028848-2558-4DB9-BAF0-F4184770875F}" presName="composite3" presStyleCnt="0"/>
      <dgm:spPr/>
    </dgm:pt>
    <dgm:pt modelId="{FE44B16C-8FD7-4E80-BFDA-8AD7048B96B1}" type="pres">
      <dgm:prSet presAssocID="{F1028848-2558-4DB9-BAF0-F4184770875F}" presName="background3" presStyleLbl="node3" presStyleIdx="1" presStyleCnt="3"/>
      <dgm:spPr/>
    </dgm:pt>
    <dgm:pt modelId="{CE377452-6098-4819-815F-6035A012F2FA}" type="pres">
      <dgm:prSet presAssocID="{F1028848-2558-4DB9-BAF0-F4184770875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008E99-7E1A-4F34-BB21-6A89730D3093}" type="pres">
      <dgm:prSet presAssocID="{F1028848-2558-4DB9-BAF0-F4184770875F}" presName="hierChild4" presStyleCnt="0"/>
      <dgm:spPr/>
    </dgm:pt>
    <dgm:pt modelId="{4D5C5BED-41C0-4DAC-AE19-5A11B3E393C5}" type="pres">
      <dgm:prSet presAssocID="{B3519646-B256-41E4-A995-9E7A784E61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0F7AE3-8C20-4FCE-8E45-C413A18D8728}" type="pres">
      <dgm:prSet presAssocID="{EB47C220-BDCC-4017-B88D-C8147087B5EE}" presName="hierRoot2" presStyleCnt="0"/>
      <dgm:spPr/>
    </dgm:pt>
    <dgm:pt modelId="{D1FE3F2C-46E9-4EFB-A92C-16F40E7E3978}" type="pres">
      <dgm:prSet presAssocID="{EB47C220-BDCC-4017-B88D-C8147087B5EE}" presName="composite2" presStyleCnt="0"/>
      <dgm:spPr/>
    </dgm:pt>
    <dgm:pt modelId="{4D32793D-B226-481C-B661-3ABA486CBB74}" type="pres">
      <dgm:prSet presAssocID="{EB47C220-BDCC-4017-B88D-C8147087B5EE}" presName="background2" presStyleLbl="node2" presStyleIdx="1" presStyleCnt="2"/>
      <dgm:spPr/>
    </dgm:pt>
    <dgm:pt modelId="{43146A59-938F-4FB0-8EA1-B8FEEC58426C}" type="pres">
      <dgm:prSet presAssocID="{EB47C220-BDCC-4017-B88D-C8147087B5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16024-5DAB-4D48-A9B1-0C5D21A34564}" type="pres">
      <dgm:prSet presAssocID="{EB47C220-BDCC-4017-B88D-C8147087B5EE}" presName="hierChild3" presStyleCnt="0"/>
      <dgm:spPr/>
    </dgm:pt>
    <dgm:pt modelId="{C33C5B9C-CECD-4DD9-9398-A181DE9BEB2F}" type="pres">
      <dgm:prSet presAssocID="{570AD525-16F8-40F7-A4B3-180AE54BE67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8F7BB4F-C444-46EF-9902-06DBE4DC5CAE}" type="pres">
      <dgm:prSet presAssocID="{725F3E3D-BEB8-4BDD-AA91-E667FC66CEDA}" presName="hierRoot3" presStyleCnt="0"/>
      <dgm:spPr/>
    </dgm:pt>
    <dgm:pt modelId="{64193110-4B08-4495-ADA4-AD226565104F}" type="pres">
      <dgm:prSet presAssocID="{725F3E3D-BEB8-4BDD-AA91-E667FC66CEDA}" presName="composite3" presStyleCnt="0"/>
      <dgm:spPr/>
    </dgm:pt>
    <dgm:pt modelId="{12AFDB99-1A67-4EF2-96B1-5F8B7FD61E91}" type="pres">
      <dgm:prSet presAssocID="{725F3E3D-BEB8-4BDD-AA91-E667FC66CEDA}" presName="background3" presStyleLbl="node3" presStyleIdx="2" presStyleCnt="3"/>
      <dgm:spPr/>
    </dgm:pt>
    <dgm:pt modelId="{2FD5B8E7-F127-47AE-8BE2-966D19C287B0}" type="pres">
      <dgm:prSet presAssocID="{725F3E3D-BEB8-4BDD-AA91-E667FC66CED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3B00F-285E-41E0-AA3B-87AC192ADB4C}" type="pres">
      <dgm:prSet presAssocID="{725F3E3D-BEB8-4BDD-AA91-E667FC66CEDA}" presName="hierChild4" presStyleCnt="0"/>
      <dgm:spPr/>
    </dgm:pt>
  </dgm:ptLst>
  <dgm:cxnLst>
    <dgm:cxn modelId="{AC082EF4-3990-4C93-A4CE-144E310BC57A}" type="presOf" srcId="{B3519646-B256-41E4-A995-9E7A784E61D9}" destId="{4D5C5BED-41C0-4DAC-AE19-5A11B3E393C5}" srcOrd="0" destOrd="0" presId="urn:microsoft.com/office/officeart/2005/8/layout/hierarchy1"/>
    <dgm:cxn modelId="{F70A2FDE-0F34-4992-B114-F1D3FD543EE6}" srcId="{0B549E4F-4C18-4934-BA4C-096EE8665971}" destId="{F1028848-2558-4DB9-BAF0-F4184770875F}" srcOrd="1" destOrd="0" parTransId="{FD0D3C3D-9E93-41B6-9048-C046E1E92242}" sibTransId="{194B6CC6-8BA9-4086-846E-6D24C05DBAB0}"/>
    <dgm:cxn modelId="{080696DD-CA33-4B3F-995A-DBAF6CF0E1F9}" type="presOf" srcId="{0B549E4F-4C18-4934-BA4C-096EE8665971}" destId="{CBC1D98A-4B80-4F90-B571-F596856C254D}" srcOrd="0" destOrd="0" presId="urn:microsoft.com/office/officeart/2005/8/layout/hierarchy1"/>
    <dgm:cxn modelId="{1479C752-DEED-4B25-A0E0-237F64417DCB}" srcId="{0B549E4F-4C18-4934-BA4C-096EE8665971}" destId="{805A2ED5-989A-4FE7-8EA7-F9280F7B20BE}" srcOrd="0" destOrd="0" parTransId="{6A9F003E-9E7E-4E1B-A4FF-732118BA524B}" sibTransId="{C8296E6E-389E-4115-B893-7F6463C31A31}"/>
    <dgm:cxn modelId="{EEFAC794-08C2-4E1D-8EDD-882E892FDA4D}" type="presOf" srcId="{FD0D3C3D-9E93-41B6-9048-C046E1E92242}" destId="{BEC31A3E-7494-4D2E-8FE8-EA71E0B97E5C}" srcOrd="0" destOrd="0" presId="urn:microsoft.com/office/officeart/2005/8/layout/hierarchy1"/>
    <dgm:cxn modelId="{394F3395-C5C4-463F-B955-F14401E7CAC4}" srcId="{EB47C220-BDCC-4017-B88D-C8147087B5EE}" destId="{725F3E3D-BEB8-4BDD-AA91-E667FC66CEDA}" srcOrd="0" destOrd="0" parTransId="{570AD525-16F8-40F7-A4B3-180AE54BE678}" sibTransId="{0A48AAF5-5AFE-4F8E-9796-042B03D6A8D2}"/>
    <dgm:cxn modelId="{5D1D6B48-3AA9-460F-9E34-6A6157D104FD}" type="presOf" srcId="{570AD525-16F8-40F7-A4B3-180AE54BE678}" destId="{C33C5B9C-CECD-4DD9-9398-A181DE9BEB2F}" srcOrd="0" destOrd="0" presId="urn:microsoft.com/office/officeart/2005/8/layout/hierarchy1"/>
    <dgm:cxn modelId="{E68D870C-0EBC-4EC2-ADE6-168AE2FF2D12}" type="presOf" srcId="{10BE8EB5-4915-4ACD-B13D-30614AB4D150}" destId="{B22E33EF-7422-4BA4-9829-1D7363062BC0}" srcOrd="0" destOrd="0" presId="urn:microsoft.com/office/officeart/2005/8/layout/hierarchy1"/>
    <dgm:cxn modelId="{6E057B1E-6AA6-401F-9DD1-EF410727A941}" type="presOf" srcId="{725F3E3D-BEB8-4BDD-AA91-E667FC66CEDA}" destId="{2FD5B8E7-F127-47AE-8BE2-966D19C287B0}" srcOrd="0" destOrd="0" presId="urn:microsoft.com/office/officeart/2005/8/layout/hierarchy1"/>
    <dgm:cxn modelId="{71A9AB9C-6300-4EA2-86A5-8A7D1B6E0D98}" type="presOf" srcId="{43B7B0C6-88D3-4AD0-A056-92C5F16CBE8E}" destId="{2E884B9B-253A-4CB5-B1F6-A9BC56ECA385}" srcOrd="0" destOrd="0" presId="urn:microsoft.com/office/officeart/2005/8/layout/hierarchy1"/>
    <dgm:cxn modelId="{B30D7609-FA7D-4C4D-B109-C22EFE7FC356}" srcId="{43B7B0C6-88D3-4AD0-A056-92C5F16CBE8E}" destId="{EB47C220-BDCC-4017-B88D-C8147087B5EE}" srcOrd="1" destOrd="0" parTransId="{B3519646-B256-41E4-A995-9E7A784E61D9}" sibTransId="{92F9A531-AF1D-49DE-9CB6-3FCEFF7CC131}"/>
    <dgm:cxn modelId="{62011471-C31B-4A7A-AC7E-E969765D35CA}" type="presOf" srcId="{805A2ED5-989A-4FE7-8EA7-F9280F7B20BE}" destId="{E0C9DF3D-35B2-4D22-A1C4-4829A9E7342D}" srcOrd="0" destOrd="0" presId="urn:microsoft.com/office/officeart/2005/8/layout/hierarchy1"/>
    <dgm:cxn modelId="{990E6C8A-79A0-4373-98E9-9E150371F014}" srcId="{43B7B0C6-88D3-4AD0-A056-92C5F16CBE8E}" destId="{0B549E4F-4C18-4934-BA4C-096EE8665971}" srcOrd="0" destOrd="0" parTransId="{10BE8EB5-4915-4ACD-B13D-30614AB4D150}" sibTransId="{1BF3CFE4-2802-469A-85DC-35E7DE0BC77E}"/>
    <dgm:cxn modelId="{556DC90B-8961-4D09-8869-74F42274B3EC}" type="presOf" srcId="{6A9F003E-9E7E-4E1B-A4FF-732118BA524B}" destId="{3A293BBD-B3B9-43C1-92CD-AB026F03FB93}" srcOrd="0" destOrd="0" presId="urn:microsoft.com/office/officeart/2005/8/layout/hierarchy1"/>
    <dgm:cxn modelId="{912E2D62-6E6E-4443-B1F4-736304E50DE6}" type="presOf" srcId="{944ED15D-914C-4521-BA57-3CA0A776F720}" destId="{6321DAF4-6636-4620-92F5-0B1A9A377EBE}" srcOrd="0" destOrd="0" presId="urn:microsoft.com/office/officeart/2005/8/layout/hierarchy1"/>
    <dgm:cxn modelId="{E30BF172-0BE4-4CAD-973E-28F1CE55856A}" type="presOf" srcId="{EB47C220-BDCC-4017-B88D-C8147087B5EE}" destId="{43146A59-938F-4FB0-8EA1-B8FEEC58426C}" srcOrd="0" destOrd="0" presId="urn:microsoft.com/office/officeart/2005/8/layout/hierarchy1"/>
    <dgm:cxn modelId="{05EF2A52-7B41-4136-9FB0-0FC4CCFADBBC}" srcId="{944ED15D-914C-4521-BA57-3CA0A776F720}" destId="{43B7B0C6-88D3-4AD0-A056-92C5F16CBE8E}" srcOrd="0" destOrd="0" parTransId="{BB2DC0C9-EB00-4482-8607-928DB917899F}" sibTransId="{EDD93A68-67E2-47EF-8B6E-8671F08F12AE}"/>
    <dgm:cxn modelId="{CF6289C3-9580-472F-844B-A1C3E8766574}" type="presOf" srcId="{F1028848-2558-4DB9-BAF0-F4184770875F}" destId="{CE377452-6098-4819-815F-6035A012F2FA}" srcOrd="0" destOrd="0" presId="urn:microsoft.com/office/officeart/2005/8/layout/hierarchy1"/>
    <dgm:cxn modelId="{198743FC-3819-44B8-A090-1AFCB9FE640C}" type="presParOf" srcId="{6321DAF4-6636-4620-92F5-0B1A9A377EBE}" destId="{A8B2F100-107C-4FDE-9E6B-E34F69E30C72}" srcOrd="0" destOrd="0" presId="urn:microsoft.com/office/officeart/2005/8/layout/hierarchy1"/>
    <dgm:cxn modelId="{22DC6D70-5F1B-4F64-86A6-38342E537A24}" type="presParOf" srcId="{A8B2F100-107C-4FDE-9E6B-E34F69E30C72}" destId="{513126F2-FB09-440A-91FF-D79F18A8A4E4}" srcOrd="0" destOrd="0" presId="urn:microsoft.com/office/officeart/2005/8/layout/hierarchy1"/>
    <dgm:cxn modelId="{FB2A31DC-EF4D-417C-BF88-43C4BDE80F26}" type="presParOf" srcId="{513126F2-FB09-440A-91FF-D79F18A8A4E4}" destId="{AA85A9F4-262B-4818-83B8-6EB6F8059D60}" srcOrd="0" destOrd="0" presId="urn:microsoft.com/office/officeart/2005/8/layout/hierarchy1"/>
    <dgm:cxn modelId="{9B3C9749-4116-4A85-9554-8725296D84E8}" type="presParOf" srcId="{513126F2-FB09-440A-91FF-D79F18A8A4E4}" destId="{2E884B9B-253A-4CB5-B1F6-A9BC56ECA385}" srcOrd="1" destOrd="0" presId="urn:microsoft.com/office/officeart/2005/8/layout/hierarchy1"/>
    <dgm:cxn modelId="{6B7DB810-9601-4F49-8BC3-1D53A710775B}" type="presParOf" srcId="{A8B2F100-107C-4FDE-9E6B-E34F69E30C72}" destId="{B7E33655-2F57-4275-96BD-0A28E040BF6A}" srcOrd="1" destOrd="0" presId="urn:microsoft.com/office/officeart/2005/8/layout/hierarchy1"/>
    <dgm:cxn modelId="{836CF74A-890E-4E95-9DE3-AE31DAE860FE}" type="presParOf" srcId="{B7E33655-2F57-4275-96BD-0A28E040BF6A}" destId="{B22E33EF-7422-4BA4-9829-1D7363062BC0}" srcOrd="0" destOrd="0" presId="urn:microsoft.com/office/officeart/2005/8/layout/hierarchy1"/>
    <dgm:cxn modelId="{294CD4F9-3247-4611-A3F6-E23DE037D219}" type="presParOf" srcId="{B7E33655-2F57-4275-96BD-0A28E040BF6A}" destId="{3C488B09-103C-48B7-A94A-8ADBE70E2B41}" srcOrd="1" destOrd="0" presId="urn:microsoft.com/office/officeart/2005/8/layout/hierarchy1"/>
    <dgm:cxn modelId="{C8BB3C58-A256-443F-84DA-509030D06425}" type="presParOf" srcId="{3C488B09-103C-48B7-A94A-8ADBE70E2B41}" destId="{E9046999-895F-45A8-A802-C3296D599F33}" srcOrd="0" destOrd="0" presId="urn:microsoft.com/office/officeart/2005/8/layout/hierarchy1"/>
    <dgm:cxn modelId="{C58920EF-60BA-4434-A1E0-5361761B14AA}" type="presParOf" srcId="{E9046999-895F-45A8-A802-C3296D599F33}" destId="{EDC24B22-835E-439E-838D-95E1730970BB}" srcOrd="0" destOrd="0" presId="urn:microsoft.com/office/officeart/2005/8/layout/hierarchy1"/>
    <dgm:cxn modelId="{54158029-383A-4155-8424-E4C8750441F1}" type="presParOf" srcId="{E9046999-895F-45A8-A802-C3296D599F33}" destId="{CBC1D98A-4B80-4F90-B571-F596856C254D}" srcOrd="1" destOrd="0" presId="urn:microsoft.com/office/officeart/2005/8/layout/hierarchy1"/>
    <dgm:cxn modelId="{BCA245E3-1A72-4BA1-9FC6-85D877BF4220}" type="presParOf" srcId="{3C488B09-103C-48B7-A94A-8ADBE70E2B41}" destId="{14C00E1D-E351-4B07-8D40-1F2797AA50EB}" srcOrd="1" destOrd="0" presId="urn:microsoft.com/office/officeart/2005/8/layout/hierarchy1"/>
    <dgm:cxn modelId="{03609BD1-9F00-46EC-8302-284E7ED7C1C6}" type="presParOf" srcId="{14C00E1D-E351-4B07-8D40-1F2797AA50EB}" destId="{3A293BBD-B3B9-43C1-92CD-AB026F03FB93}" srcOrd="0" destOrd="0" presId="urn:microsoft.com/office/officeart/2005/8/layout/hierarchy1"/>
    <dgm:cxn modelId="{CD639460-1214-42A9-8B98-EBC7A6FFDB4E}" type="presParOf" srcId="{14C00E1D-E351-4B07-8D40-1F2797AA50EB}" destId="{5E7B7557-64BD-4169-88A4-D633F8B468FD}" srcOrd="1" destOrd="0" presId="urn:microsoft.com/office/officeart/2005/8/layout/hierarchy1"/>
    <dgm:cxn modelId="{25C09B75-7D33-4135-A357-B16B661BC85C}" type="presParOf" srcId="{5E7B7557-64BD-4169-88A4-D633F8B468FD}" destId="{93B070A2-C1D9-417B-BF16-ECC19D3D3956}" srcOrd="0" destOrd="0" presId="urn:microsoft.com/office/officeart/2005/8/layout/hierarchy1"/>
    <dgm:cxn modelId="{9BA34C38-BBED-4C1B-B274-C46BE200E707}" type="presParOf" srcId="{93B070A2-C1D9-417B-BF16-ECC19D3D3956}" destId="{4AD5EAD6-EE1A-4611-801D-16C57621426E}" srcOrd="0" destOrd="0" presId="urn:microsoft.com/office/officeart/2005/8/layout/hierarchy1"/>
    <dgm:cxn modelId="{17DC20A5-FAC0-46B0-BE60-0950A6406CAD}" type="presParOf" srcId="{93B070A2-C1D9-417B-BF16-ECC19D3D3956}" destId="{E0C9DF3D-35B2-4D22-A1C4-4829A9E7342D}" srcOrd="1" destOrd="0" presId="urn:microsoft.com/office/officeart/2005/8/layout/hierarchy1"/>
    <dgm:cxn modelId="{B2C65EE6-35A1-4C97-BD34-4CE13C062F09}" type="presParOf" srcId="{5E7B7557-64BD-4169-88A4-D633F8B468FD}" destId="{20E92F3F-C9F5-4EBD-94DB-5E1BA1162279}" srcOrd="1" destOrd="0" presId="urn:microsoft.com/office/officeart/2005/8/layout/hierarchy1"/>
    <dgm:cxn modelId="{D45DC0EA-9114-4E96-9812-2EE532CBC59A}" type="presParOf" srcId="{14C00E1D-E351-4B07-8D40-1F2797AA50EB}" destId="{BEC31A3E-7494-4D2E-8FE8-EA71E0B97E5C}" srcOrd="2" destOrd="0" presId="urn:microsoft.com/office/officeart/2005/8/layout/hierarchy1"/>
    <dgm:cxn modelId="{EB6099BF-CFA9-45B6-9739-878CCBA58C23}" type="presParOf" srcId="{14C00E1D-E351-4B07-8D40-1F2797AA50EB}" destId="{EEA1801C-D357-4E0E-9DD9-BF66274C9FA5}" srcOrd="3" destOrd="0" presId="urn:microsoft.com/office/officeart/2005/8/layout/hierarchy1"/>
    <dgm:cxn modelId="{587D2417-FABF-4E76-97D6-8ED59FD9BBBF}" type="presParOf" srcId="{EEA1801C-D357-4E0E-9DD9-BF66274C9FA5}" destId="{C6BC5EF4-02B8-4EFA-BC65-6576D99975A9}" srcOrd="0" destOrd="0" presId="urn:microsoft.com/office/officeart/2005/8/layout/hierarchy1"/>
    <dgm:cxn modelId="{1270AE90-1983-4B41-BD5A-E608BBF49653}" type="presParOf" srcId="{C6BC5EF4-02B8-4EFA-BC65-6576D99975A9}" destId="{FE44B16C-8FD7-4E80-BFDA-8AD7048B96B1}" srcOrd="0" destOrd="0" presId="urn:microsoft.com/office/officeart/2005/8/layout/hierarchy1"/>
    <dgm:cxn modelId="{2EBA864E-DDAE-476B-9785-A78269EF1B90}" type="presParOf" srcId="{C6BC5EF4-02B8-4EFA-BC65-6576D99975A9}" destId="{CE377452-6098-4819-815F-6035A012F2FA}" srcOrd="1" destOrd="0" presId="urn:microsoft.com/office/officeart/2005/8/layout/hierarchy1"/>
    <dgm:cxn modelId="{AC0F6B67-DF40-411D-B5B9-DE03670788D7}" type="presParOf" srcId="{EEA1801C-D357-4E0E-9DD9-BF66274C9FA5}" destId="{1F008E99-7E1A-4F34-BB21-6A89730D3093}" srcOrd="1" destOrd="0" presId="urn:microsoft.com/office/officeart/2005/8/layout/hierarchy1"/>
    <dgm:cxn modelId="{3721B54D-76A9-4C6C-B808-5C0007BED8BB}" type="presParOf" srcId="{B7E33655-2F57-4275-96BD-0A28E040BF6A}" destId="{4D5C5BED-41C0-4DAC-AE19-5A11B3E393C5}" srcOrd="2" destOrd="0" presId="urn:microsoft.com/office/officeart/2005/8/layout/hierarchy1"/>
    <dgm:cxn modelId="{CB63171A-CF48-44C4-967C-452E67BF68E4}" type="presParOf" srcId="{B7E33655-2F57-4275-96BD-0A28E040BF6A}" destId="{470F7AE3-8C20-4FCE-8E45-C413A18D8728}" srcOrd="3" destOrd="0" presId="urn:microsoft.com/office/officeart/2005/8/layout/hierarchy1"/>
    <dgm:cxn modelId="{4C328936-0A50-4321-8771-4C31FF7973BF}" type="presParOf" srcId="{470F7AE3-8C20-4FCE-8E45-C413A18D8728}" destId="{D1FE3F2C-46E9-4EFB-A92C-16F40E7E3978}" srcOrd="0" destOrd="0" presId="urn:microsoft.com/office/officeart/2005/8/layout/hierarchy1"/>
    <dgm:cxn modelId="{137558DF-1B37-4ACB-AB11-4BF89070C2D0}" type="presParOf" srcId="{D1FE3F2C-46E9-4EFB-A92C-16F40E7E3978}" destId="{4D32793D-B226-481C-B661-3ABA486CBB74}" srcOrd="0" destOrd="0" presId="urn:microsoft.com/office/officeart/2005/8/layout/hierarchy1"/>
    <dgm:cxn modelId="{A6D1A3EF-6610-4618-9A76-40E5FB17C2AE}" type="presParOf" srcId="{D1FE3F2C-46E9-4EFB-A92C-16F40E7E3978}" destId="{43146A59-938F-4FB0-8EA1-B8FEEC58426C}" srcOrd="1" destOrd="0" presId="urn:microsoft.com/office/officeart/2005/8/layout/hierarchy1"/>
    <dgm:cxn modelId="{8135A617-32B5-4F94-BE9F-FABD7D110027}" type="presParOf" srcId="{470F7AE3-8C20-4FCE-8E45-C413A18D8728}" destId="{75316024-5DAB-4D48-A9B1-0C5D21A34564}" srcOrd="1" destOrd="0" presId="urn:microsoft.com/office/officeart/2005/8/layout/hierarchy1"/>
    <dgm:cxn modelId="{58D20399-9B41-46EA-8EFB-4E0E2D7BB161}" type="presParOf" srcId="{75316024-5DAB-4D48-A9B1-0C5D21A34564}" destId="{C33C5B9C-CECD-4DD9-9398-A181DE9BEB2F}" srcOrd="0" destOrd="0" presId="urn:microsoft.com/office/officeart/2005/8/layout/hierarchy1"/>
    <dgm:cxn modelId="{AE86A7DF-D135-4BD6-BE1B-1B9075362731}" type="presParOf" srcId="{75316024-5DAB-4D48-A9B1-0C5D21A34564}" destId="{88F7BB4F-C444-46EF-9902-06DBE4DC5CAE}" srcOrd="1" destOrd="0" presId="urn:microsoft.com/office/officeart/2005/8/layout/hierarchy1"/>
    <dgm:cxn modelId="{789F04F4-BC09-4961-9361-BF5DB341A3F7}" type="presParOf" srcId="{88F7BB4F-C444-46EF-9902-06DBE4DC5CAE}" destId="{64193110-4B08-4495-ADA4-AD226565104F}" srcOrd="0" destOrd="0" presId="urn:microsoft.com/office/officeart/2005/8/layout/hierarchy1"/>
    <dgm:cxn modelId="{28B99A95-3C0B-46EB-9084-DBAC9DDF2955}" type="presParOf" srcId="{64193110-4B08-4495-ADA4-AD226565104F}" destId="{12AFDB99-1A67-4EF2-96B1-5F8B7FD61E91}" srcOrd="0" destOrd="0" presId="urn:microsoft.com/office/officeart/2005/8/layout/hierarchy1"/>
    <dgm:cxn modelId="{63618A38-6CE0-4770-B63E-F4BB89310758}" type="presParOf" srcId="{64193110-4B08-4495-ADA4-AD226565104F}" destId="{2FD5B8E7-F127-47AE-8BE2-966D19C287B0}" srcOrd="1" destOrd="0" presId="urn:microsoft.com/office/officeart/2005/8/layout/hierarchy1"/>
    <dgm:cxn modelId="{60B41B28-2EF4-4F8A-A782-F09B1D105062}" type="presParOf" srcId="{88F7BB4F-C444-46EF-9902-06DBE4DC5CAE}" destId="{D6E3B00F-285E-41E0-AA3B-87AC192ADB4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C5B9C-CECD-4DD9-9398-A181DE9BEB2F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C5BED-41C0-4DAC-AE19-5A11B3E393C5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31A3E-7494-4D2E-8FE8-EA71E0B97E5C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93BBD-B3B9-43C1-92CD-AB026F03FB93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E33EF-7422-4BA4-9829-1D7363062BC0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5A9F4-262B-4818-83B8-6EB6F8059D60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84B9B-253A-4CB5-B1F6-A9BC56ECA385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Екатерининский дворец – памятник культуры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442" y="185494"/>
        <a:ext cx="1744972" cy="1108057"/>
      </dsp:txXfrm>
    </dsp:sp>
    <dsp:sp modelId="{EDC24B22-835E-439E-838D-95E1730970BB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D98A-4B80-4F90-B571-F596856C254D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Архитекторы, строители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2884" y="1801048"/>
        <a:ext cx="1744972" cy="1108057"/>
      </dsp:txXfrm>
    </dsp:sp>
    <dsp:sp modelId="{4AD5EAD6-EE1A-4611-801D-16C57621426E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9DF3D-35B2-4D22-A1C4-4829A9E7342D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Инженерная строительная механика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6512" y="3416602"/>
        <a:ext cx="1744972" cy="1108057"/>
      </dsp:txXfrm>
    </dsp:sp>
    <dsp:sp modelId="{FE44B16C-8FD7-4E80-BFDA-8AD7048B96B1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77452-6098-4819-815F-6035A012F2FA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Строительные и декоративные материалы стиля барокко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9256" y="3416602"/>
        <a:ext cx="1744972" cy="1108057"/>
      </dsp:txXfrm>
    </dsp:sp>
    <dsp:sp modelId="{4D32793D-B226-481C-B661-3ABA486CBB74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46A59-938F-4FB0-8EA1-B8FEEC58426C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справка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000" y="1801048"/>
        <a:ext cx="1744972" cy="1108057"/>
      </dsp:txXfrm>
    </dsp:sp>
    <dsp:sp modelId="{12AFDB99-1A67-4EF2-96B1-5F8B7FD61E91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5B8E7-F127-47AE-8BE2-966D19C287B0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Физико-географическое исследование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000" y="3416602"/>
        <a:ext cx="1744972" cy="110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61A0-77A2-4531-8F8A-4BFBCA7453C2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9BC3-65C0-48CE-A6BD-2BDF16224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53578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интегратор как разновидность технологий на основе дидактического усовершенствования и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реконструирования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материала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1800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М.Н.Маслак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ГБОУ школа № 477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Пушкинского района </a:t>
            </a:r>
            <a:b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С-Петербурга</a:t>
            </a:r>
            <a:endParaRPr lang="ru-RU" sz="1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929066"/>
            <a:ext cx="4429156" cy="24288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создание модели технологии строительства памятника архитектуры и иллюстрация значимости естественнонаучных знаний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429124" y="1785926"/>
            <a:ext cx="4357718" cy="25717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дальше тем искусство становится более научным, и наука более художест­венной. Расставшись у основания, они встретятся когда-нибудь на вершине.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Флобер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Марина\Desktop\картинки по интеграции\ekater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977295" cy="1904544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928662" y="142852"/>
            <a:ext cx="7215238" cy="7858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«Архитектура. Наука. Культура»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071670" y="2071678"/>
            <a:ext cx="5000660" cy="16127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«Архитектура-наука-русская культура в создании Екатерининского дворца»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64291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64291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Химики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92919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Архитекторы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500570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Инженеры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4572008"/>
            <a:ext cx="228601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Материало-веды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357290" y="1571612"/>
            <a:ext cx="731520" cy="121615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072330" y="1357298"/>
            <a:ext cx="731520" cy="1216152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429124" y="3714752"/>
            <a:ext cx="357190" cy="1214446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1928794" y="3643314"/>
            <a:ext cx="428628" cy="97840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643702" y="3714752"/>
            <a:ext cx="413194" cy="978408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проектов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Марина\Desktop\картинки по интеграции\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85860"/>
            <a:ext cx="1543057" cy="227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глобусу и карте вместе с Ж.Верном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143208" y="2428868"/>
            <a:ext cx="6000792" cy="364333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Интегратор – миграция, которому придается значение: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Социальное,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Биологическое,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Химическое,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Марина\Desktop\картинки по интеграции\v0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2208405" cy="2733678"/>
          </a:xfrm>
          <a:prstGeom prst="rect">
            <a:avLst/>
          </a:prstGeom>
          <a:noFill/>
        </p:spPr>
      </p:pic>
      <p:pic>
        <p:nvPicPr>
          <p:cNvPr id="10243" name="Picture 3" descr="C:\Users\Марина\Desktop\картинки по интеграции\set_3_5f6530f511ea12cedf38ed35c1711c3e_jpg_600_0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29026"/>
            <a:ext cx="2154675" cy="332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42910" y="428604"/>
            <a:ext cx="3143272" cy="15716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Миграция химических элементов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143504" y="428604"/>
            <a:ext cx="3143272" cy="15716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Куговорот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элементов в природе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786182" y="928670"/>
            <a:ext cx="135732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214414" y="200024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572264" y="200024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28794" y="2643182"/>
            <a:ext cx="464347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Образование минералов и горных пород Таинственного острова</a:t>
            </a:r>
            <a:endParaRPr lang="ru-RU" sz="2000" b="1" i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071934" y="3286124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928794" y="3929066"/>
            <a:ext cx="4643470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Способы получения и обработки веществ, их практическое применение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4714884"/>
            <a:ext cx="3714776" cy="19288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Мыловарение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Гончарное дело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Выплавка стекла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Выплавка железа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необходимых для выживания веществ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Генетическая связь классов неорганических соединений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643174" y="1643050"/>
            <a:ext cx="4643438" cy="2000264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большинства химических элементов в земной коре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круговыми процессами,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В.И.Вернадский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8596" y="4071942"/>
            <a:ext cx="8358214" cy="228599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интеграторы –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ген, род, родство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43042" y="642918"/>
            <a:ext cx="578647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Многообразие и единство веществ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43042" y="1643050"/>
            <a:ext cx="578647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Генетическая связь классов неорганических соединений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71670" y="2928934"/>
            <a:ext cx="2000264" cy="78581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Химические реакции в природе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29190" y="2928934"/>
            <a:ext cx="2000264" cy="78581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 новых веществ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5720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карбоната кальция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86116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известняков и их свойства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86512" y="4357694"/>
            <a:ext cx="2500330" cy="8572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Известняки как ДСМ</a:t>
            </a:r>
            <a:endParaRPr lang="ru-RU" dirty="0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929454" y="2285992"/>
            <a:ext cx="731520" cy="1216152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643306" y="1214422"/>
            <a:ext cx="484632" cy="4069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929190" y="1214422"/>
            <a:ext cx="484632" cy="42862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357290" y="2285992"/>
            <a:ext cx="731520" cy="1216152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3714752"/>
            <a:ext cx="484632" cy="6212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86050" y="4572008"/>
            <a:ext cx="47834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786446" y="4572008"/>
            <a:ext cx="47834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5715016"/>
            <a:ext cx="8715436" cy="1057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429520" y="5214950"/>
            <a:ext cx="484632" cy="47834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5721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понятий-интеграторов превращает науку и образование в открытую терминологическую систему, объединяющую различные дисциплины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средняя общеобразовательная школа 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477 с углубленным изучением предметов художественно-эстетического цикла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 descr="DSC04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развития школы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социальных и педагогических условий развития личности ребенка в контексте культурного наследия Царского Села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Поисково-аналитическая деятельность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Марина\Desktop\картинки по интеграции\1000218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85992"/>
            <a:ext cx="2428891" cy="3080764"/>
          </a:xfrm>
          <a:prstGeom prst="rect">
            <a:avLst/>
          </a:prstGeom>
          <a:noFill/>
        </p:spPr>
      </p:pic>
      <p:pic>
        <p:nvPicPr>
          <p:cNvPr id="1033" name="Picture 9" descr="C:\Users\Марина\Desktop\картинки по интеграции\8986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2214578" cy="2952871"/>
          </a:xfrm>
          <a:prstGeom prst="rect">
            <a:avLst/>
          </a:prstGeom>
          <a:noFill/>
        </p:spPr>
      </p:pic>
      <p:pic>
        <p:nvPicPr>
          <p:cNvPr id="1034" name="Picture 10" descr="C:\Users\Марина\Desktop\картинки по интеграции\5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90251"/>
            <a:ext cx="2309817" cy="316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Систематизация культурологического материала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Гидропарки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Царского Села</a:t>
            </a: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Известняки: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пудостский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плиточный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путиловский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известняк 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Марина\Desktop\картинки по интеграции\0_823b5_7026c85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8736"/>
            <a:ext cx="2238364" cy="1678773"/>
          </a:xfrm>
          <a:prstGeom prst="rect">
            <a:avLst/>
          </a:prstGeom>
          <a:noFill/>
        </p:spPr>
      </p:pic>
      <p:pic>
        <p:nvPicPr>
          <p:cNvPr id="9" name="Picture 2" descr="C:\Users\Марина\Desktop\картинки по интеграции\selo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86190"/>
            <a:ext cx="2255304" cy="169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Камнерезное искусство</a:t>
            </a:r>
          </a:p>
          <a:p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 в создании культурных памятников Царского Села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Марина\Desktop\картинки по интеграции\a7b546015ff6c25c06eec0eace0a6b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214578" cy="1660934"/>
          </a:xfrm>
          <a:prstGeom prst="rect">
            <a:avLst/>
          </a:prstGeom>
          <a:noFill/>
        </p:spPr>
      </p:pic>
      <p:pic>
        <p:nvPicPr>
          <p:cNvPr id="3078" name="Picture 6" descr="C:\Users\Марина\Desktop\картинки по интеграции\243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5214950"/>
            <a:ext cx="2098781" cy="1408092"/>
          </a:xfrm>
          <a:prstGeom prst="rect">
            <a:avLst/>
          </a:prstGeom>
          <a:noFill/>
        </p:spPr>
      </p:pic>
      <p:pic>
        <p:nvPicPr>
          <p:cNvPr id="3081" name="Picture 9" descr="C:\Users\Марина\Desktop\картинки по интеграции\45b99dfc605c69f19bfae7db11ee0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2309802" cy="1735239"/>
          </a:xfrm>
          <a:prstGeom prst="rect">
            <a:avLst/>
          </a:prstGeom>
          <a:noFill/>
        </p:spPr>
      </p:pic>
      <p:pic>
        <p:nvPicPr>
          <p:cNvPr id="3082" name="Picture 10" descr="C:\Users\Марина\Desktop\картинки по интеграции\909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143512"/>
            <a:ext cx="1968496" cy="147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Металлы и сплавы в интерьерах дворцов и парков</a:t>
            </a: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 – металл </a:t>
            </a:r>
            <a:r>
              <a:rPr lang="ru-RU" b="1" i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барокко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Марина\Desktop\картинки по интеграции\0_23fc5_3482c84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103430" cy="1527090"/>
          </a:xfrm>
          <a:prstGeom prst="rect">
            <a:avLst/>
          </a:prstGeom>
          <a:noFill/>
        </p:spPr>
      </p:pic>
      <p:pic>
        <p:nvPicPr>
          <p:cNvPr id="4100" name="Picture 4" descr="C:\Users\Марина\Desktop\картинки по интеграции\P100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85926"/>
            <a:ext cx="2095488" cy="1571616"/>
          </a:xfrm>
          <a:prstGeom prst="rect">
            <a:avLst/>
          </a:prstGeom>
          <a:noFill/>
        </p:spPr>
      </p:pic>
      <p:pic>
        <p:nvPicPr>
          <p:cNvPr id="4101" name="Picture 5" descr="C:\Users\Марина\Desktop\картинки по интеграции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160638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071538" y="357166"/>
            <a:ext cx="6929486" cy="22860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«Методическое сопровождение к базовой программе с элементами культурологических и краеведческих знаний»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29124" y="2571744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357562"/>
            <a:ext cx="671517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Культурологическая модель школьного химического образования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Интегратор – это интеллектуальные мосты, связывающие различные дисциплины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71604" y="2928934"/>
            <a:ext cx="114300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43636" y="2928934"/>
            <a:ext cx="1285884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43306" y="4286256"/>
            <a:ext cx="1428760" cy="64294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14744" y="1571612"/>
            <a:ext cx="1285884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2714620"/>
            <a:ext cx="2071702" cy="9858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Интегратор 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2714612" y="3214686"/>
            <a:ext cx="642942" cy="1428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2214554"/>
            <a:ext cx="142876" cy="47834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flipV="1">
            <a:off x="5429256" y="3214686"/>
            <a:ext cx="714380" cy="142876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flipH="1">
            <a:off x="4357686" y="3714752"/>
            <a:ext cx="117156" cy="571504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310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Технология интегратор как разновидность технологий на основе дидактического усовершенствования и реконструирования  учебного материала                                                                                                         М.Н.Маслак                                                                                                                    ГБОУ школа № 477                                                                                                                Пушкинского района                                                                                                                С-Петербурга</vt:lpstr>
      <vt:lpstr>ГБОУ средняя общеобразовательная школа  № 477 с углубленным изучением предметов художественно-эстетического цикла</vt:lpstr>
      <vt:lpstr>Концепция развития школы</vt:lpstr>
      <vt:lpstr>1 этап: Поисково-аналитическая деятельность</vt:lpstr>
      <vt:lpstr>2 этап: Систематизация культурологического материала</vt:lpstr>
      <vt:lpstr>Слайд 6</vt:lpstr>
      <vt:lpstr>Слайд 7</vt:lpstr>
      <vt:lpstr>Слайд 8</vt:lpstr>
      <vt:lpstr>Интегратор – это интеллектуальные мосты, связывающие различные дисциплины</vt:lpstr>
      <vt:lpstr>Слайд 10</vt:lpstr>
      <vt:lpstr>Слайд 11</vt:lpstr>
      <vt:lpstr>Презентация проектов</vt:lpstr>
      <vt:lpstr>Путешествие по глобусу и карте вместе с Ж.Верном</vt:lpstr>
      <vt:lpstr>Слайд 14</vt:lpstr>
      <vt:lpstr>Генетическая связь классов неорганических соединений</vt:lpstr>
      <vt:lpstr>Слайд 16</vt:lpstr>
      <vt:lpstr>Вывод:  использование  понятий-интеграторов превращает науку и образование в открытую терминологическую систему, объединяющую различные дисциплины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средняя общеобразовательная школа  № 477 с углубленным изучением предметов художественно-эстетического цикла</dc:title>
  <dc:creator>Марина</dc:creator>
  <cp:lastModifiedBy>Марина</cp:lastModifiedBy>
  <cp:revision>41</cp:revision>
  <dcterms:created xsi:type="dcterms:W3CDTF">2013-03-24T10:34:43Z</dcterms:created>
  <dcterms:modified xsi:type="dcterms:W3CDTF">2013-12-10T19:42:43Z</dcterms:modified>
</cp:coreProperties>
</file>