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handoutMasterIdLst>
    <p:handoutMasterId r:id="rId23"/>
  </p:handoutMasterIdLst>
  <p:sldIdLst>
    <p:sldId id="547" r:id="rId2"/>
    <p:sldId id="534" r:id="rId3"/>
    <p:sldId id="516" r:id="rId4"/>
    <p:sldId id="444" r:id="rId5"/>
    <p:sldId id="528" r:id="rId6"/>
    <p:sldId id="531" r:id="rId7"/>
    <p:sldId id="551" r:id="rId8"/>
    <p:sldId id="491" r:id="rId9"/>
    <p:sldId id="535" r:id="rId10"/>
    <p:sldId id="493" r:id="rId11"/>
    <p:sldId id="543" r:id="rId12"/>
    <p:sldId id="494" r:id="rId13"/>
    <p:sldId id="554" r:id="rId14"/>
    <p:sldId id="501" r:id="rId15"/>
    <p:sldId id="504" r:id="rId16"/>
    <p:sldId id="505" r:id="rId17"/>
    <p:sldId id="525" r:id="rId18"/>
    <p:sldId id="509" r:id="rId19"/>
    <p:sldId id="546" r:id="rId20"/>
    <p:sldId id="452" r:id="rId21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40AE4"/>
    <a:srgbClr val="BC56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26" autoAdjust="0"/>
    <p:restoredTop sz="92832" autoAdjust="0"/>
  </p:normalViewPr>
  <p:slideViewPr>
    <p:cSldViewPr>
      <p:cViewPr varScale="1">
        <p:scale>
          <a:sx n="101" d="100"/>
          <a:sy n="101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B5542-1901-400B-9425-61FCCBD1C295}" type="doc">
      <dgm:prSet loTypeId="urn:microsoft.com/office/officeart/2009/3/layout/RandomtoResultProcess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57761C-BFDC-44F7-9E3B-23A2D9B09295}">
      <dgm:prSet phldrT="[Текст]" custT="1"/>
      <dgm:spPr/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Режим апробации </a:t>
          </a:r>
        </a:p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с 2003 г. по 2013 г.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BD670-BE34-4358-89C6-06083B5011F3}" type="parTrans" cxnId="{849E6617-C632-4FDD-9DB5-32C6BB097089}">
      <dgm:prSet/>
      <dgm:spPr/>
      <dgm:t>
        <a:bodyPr/>
        <a:lstStyle/>
        <a:p>
          <a:endParaRPr lang="ru-RU"/>
        </a:p>
      </dgm:t>
    </dgm:pt>
    <dgm:pt modelId="{7E9E582C-6D7E-4149-A9D7-B3F5896A3661}" type="sibTrans" cxnId="{849E6617-C632-4FDD-9DB5-32C6BB097089}">
      <dgm:prSet/>
      <dgm:spPr/>
      <dgm:t>
        <a:bodyPr/>
        <a:lstStyle/>
        <a:p>
          <a:endParaRPr lang="ru-RU"/>
        </a:p>
      </dgm:t>
    </dgm:pt>
    <dgm:pt modelId="{E8E0EEB2-D265-4E77-A5DF-BD9CD430FCC5}">
      <dgm:prSet phldrT="[Текст]"/>
      <dgm:spPr/>
      <dgm:t>
        <a:bodyPr/>
        <a:lstStyle/>
        <a:p>
          <a:r>
            <a:rPr lang="ru-RU" b="1" smtClean="0">
              <a:latin typeface="Arial" panose="020B0604020202020204" pitchFamily="34" charset="0"/>
              <a:cs typeface="Arial" panose="020B0604020202020204" pitchFamily="34" charset="0"/>
            </a:rPr>
            <a:t>Штатный режим </a:t>
          </a:r>
        </a:p>
        <a:p>
          <a:r>
            <a:rPr lang="ru-RU" b="1" smtClean="0">
              <a:latin typeface="Arial" panose="020B0604020202020204" pitchFamily="34" charset="0"/>
              <a:cs typeface="Arial" panose="020B0604020202020204" pitchFamily="34" charset="0"/>
            </a:rPr>
            <a:t>2014 г.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5DEA7-8A62-477F-8ECC-FEE9D1CDBDD0}" type="sibTrans" cxnId="{3E6A5A86-E6E5-4387-AA7A-FB48CC60392F}">
      <dgm:prSet/>
      <dgm:spPr/>
      <dgm:t>
        <a:bodyPr/>
        <a:lstStyle/>
        <a:p>
          <a:endParaRPr lang="ru-RU"/>
        </a:p>
      </dgm:t>
    </dgm:pt>
    <dgm:pt modelId="{CF0589CB-863A-4EB0-8A1A-F5B2C5081AED}" type="parTrans" cxnId="{3E6A5A86-E6E5-4387-AA7A-FB48CC60392F}">
      <dgm:prSet/>
      <dgm:spPr/>
      <dgm:t>
        <a:bodyPr/>
        <a:lstStyle/>
        <a:p>
          <a:endParaRPr lang="ru-RU"/>
        </a:p>
      </dgm:t>
    </dgm:pt>
    <dgm:pt modelId="{64A6BAC9-0B68-423F-AD89-5420A178AF74}" type="pres">
      <dgm:prSet presAssocID="{793B5542-1901-400B-9425-61FCCBD1C295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382544-159C-4E94-A0DD-BB19B425D726}" type="pres">
      <dgm:prSet presAssocID="{6157761C-BFDC-44F7-9E3B-23A2D9B09295}" presName="chaos" presStyleCnt="0"/>
      <dgm:spPr/>
      <dgm:t>
        <a:bodyPr/>
        <a:lstStyle/>
        <a:p>
          <a:endParaRPr lang="ru-RU"/>
        </a:p>
      </dgm:t>
    </dgm:pt>
    <dgm:pt modelId="{7BB74D1C-8A47-41B9-B713-8D209011898E}" type="pres">
      <dgm:prSet presAssocID="{6157761C-BFDC-44F7-9E3B-23A2D9B09295}" presName="parTx1" presStyleLbl="revTx" presStyleIdx="0" presStyleCnt="1" custScaleY="101964"/>
      <dgm:spPr/>
      <dgm:t>
        <a:bodyPr/>
        <a:lstStyle/>
        <a:p>
          <a:endParaRPr lang="ru-RU"/>
        </a:p>
      </dgm:t>
    </dgm:pt>
    <dgm:pt modelId="{3A7058F8-B9DA-443F-8388-FE9931B0E8FA}" type="pres">
      <dgm:prSet presAssocID="{6157761C-BFDC-44F7-9E3B-23A2D9B09295}" presName="c1" presStyleLbl="node1" presStyleIdx="0" presStyleCnt="19"/>
      <dgm:spPr/>
      <dgm:t>
        <a:bodyPr/>
        <a:lstStyle/>
        <a:p>
          <a:endParaRPr lang="ru-RU"/>
        </a:p>
      </dgm:t>
    </dgm:pt>
    <dgm:pt modelId="{5A8FEB6F-20C2-48C0-9B6F-8179B572DC10}" type="pres">
      <dgm:prSet presAssocID="{6157761C-BFDC-44F7-9E3B-23A2D9B09295}" presName="c2" presStyleLbl="node1" presStyleIdx="1" presStyleCnt="19"/>
      <dgm:spPr/>
      <dgm:t>
        <a:bodyPr/>
        <a:lstStyle/>
        <a:p>
          <a:endParaRPr lang="ru-RU"/>
        </a:p>
      </dgm:t>
    </dgm:pt>
    <dgm:pt modelId="{F4BBC5FD-9BA3-4089-9047-462AA6C6FBDC}" type="pres">
      <dgm:prSet presAssocID="{6157761C-BFDC-44F7-9E3B-23A2D9B09295}" presName="c3" presStyleLbl="node1" presStyleIdx="2" presStyleCnt="19"/>
      <dgm:spPr/>
      <dgm:t>
        <a:bodyPr/>
        <a:lstStyle/>
        <a:p>
          <a:endParaRPr lang="ru-RU"/>
        </a:p>
      </dgm:t>
    </dgm:pt>
    <dgm:pt modelId="{99A93ED5-2EF1-4F37-A01F-ACF067FA2E21}" type="pres">
      <dgm:prSet presAssocID="{6157761C-BFDC-44F7-9E3B-23A2D9B09295}" presName="c4" presStyleLbl="node1" presStyleIdx="3" presStyleCnt="19"/>
      <dgm:spPr/>
      <dgm:t>
        <a:bodyPr/>
        <a:lstStyle/>
        <a:p>
          <a:endParaRPr lang="ru-RU"/>
        </a:p>
      </dgm:t>
    </dgm:pt>
    <dgm:pt modelId="{1EDB8D5C-E408-4670-847E-793857CDAA76}" type="pres">
      <dgm:prSet presAssocID="{6157761C-BFDC-44F7-9E3B-23A2D9B09295}" presName="c5" presStyleLbl="node1" presStyleIdx="4" presStyleCnt="19"/>
      <dgm:spPr/>
      <dgm:t>
        <a:bodyPr/>
        <a:lstStyle/>
        <a:p>
          <a:endParaRPr lang="ru-RU"/>
        </a:p>
      </dgm:t>
    </dgm:pt>
    <dgm:pt modelId="{FA6C6D97-4B35-4013-A187-6C65FC74F80A}" type="pres">
      <dgm:prSet presAssocID="{6157761C-BFDC-44F7-9E3B-23A2D9B09295}" presName="c6" presStyleLbl="node1" presStyleIdx="5" presStyleCnt="19"/>
      <dgm:spPr/>
      <dgm:t>
        <a:bodyPr/>
        <a:lstStyle/>
        <a:p>
          <a:endParaRPr lang="ru-RU"/>
        </a:p>
      </dgm:t>
    </dgm:pt>
    <dgm:pt modelId="{9062C55E-F36E-425D-98AE-448AA50C97F2}" type="pres">
      <dgm:prSet presAssocID="{6157761C-BFDC-44F7-9E3B-23A2D9B09295}" presName="c7" presStyleLbl="node1" presStyleIdx="6" presStyleCnt="19"/>
      <dgm:spPr/>
      <dgm:t>
        <a:bodyPr/>
        <a:lstStyle/>
        <a:p>
          <a:endParaRPr lang="ru-RU"/>
        </a:p>
      </dgm:t>
    </dgm:pt>
    <dgm:pt modelId="{4A706C6C-1063-49D1-A6A0-41C020D15AE4}" type="pres">
      <dgm:prSet presAssocID="{6157761C-BFDC-44F7-9E3B-23A2D9B09295}" presName="c8" presStyleLbl="node1" presStyleIdx="7" presStyleCnt="19"/>
      <dgm:spPr/>
      <dgm:t>
        <a:bodyPr/>
        <a:lstStyle/>
        <a:p>
          <a:endParaRPr lang="ru-RU"/>
        </a:p>
      </dgm:t>
    </dgm:pt>
    <dgm:pt modelId="{CC4A0E0A-1098-4E25-B0EC-0BA2906551D8}" type="pres">
      <dgm:prSet presAssocID="{6157761C-BFDC-44F7-9E3B-23A2D9B09295}" presName="c9" presStyleLbl="node1" presStyleIdx="8" presStyleCnt="19"/>
      <dgm:spPr/>
      <dgm:t>
        <a:bodyPr/>
        <a:lstStyle/>
        <a:p>
          <a:endParaRPr lang="ru-RU"/>
        </a:p>
      </dgm:t>
    </dgm:pt>
    <dgm:pt modelId="{7F2DCC9E-414A-4A0D-98EE-662753A463F1}" type="pres">
      <dgm:prSet presAssocID="{6157761C-BFDC-44F7-9E3B-23A2D9B09295}" presName="c10" presStyleLbl="node1" presStyleIdx="9" presStyleCnt="19"/>
      <dgm:spPr/>
      <dgm:t>
        <a:bodyPr/>
        <a:lstStyle/>
        <a:p>
          <a:endParaRPr lang="ru-RU"/>
        </a:p>
      </dgm:t>
    </dgm:pt>
    <dgm:pt modelId="{38F1553C-7FF6-42AE-8B13-15D3DA2B579B}" type="pres">
      <dgm:prSet presAssocID="{6157761C-BFDC-44F7-9E3B-23A2D9B09295}" presName="c11" presStyleLbl="node1" presStyleIdx="10" presStyleCnt="19"/>
      <dgm:spPr/>
      <dgm:t>
        <a:bodyPr/>
        <a:lstStyle/>
        <a:p>
          <a:endParaRPr lang="ru-RU"/>
        </a:p>
      </dgm:t>
    </dgm:pt>
    <dgm:pt modelId="{3851C799-3C7D-410B-9DAC-8D254D15B8B5}" type="pres">
      <dgm:prSet presAssocID="{6157761C-BFDC-44F7-9E3B-23A2D9B09295}" presName="c12" presStyleLbl="node1" presStyleIdx="11" presStyleCnt="19"/>
      <dgm:spPr/>
      <dgm:t>
        <a:bodyPr/>
        <a:lstStyle/>
        <a:p>
          <a:endParaRPr lang="ru-RU"/>
        </a:p>
      </dgm:t>
    </dgm:pt>
    <dgm:pt modelId="{16E17E0B-FB7B-4DA5-BBA8-18CA5F54FA62}" type="pres">
      <dgm:prSet presAssocID="{6157761C-BFDC-44F7-9E3B-23A2D9B09295}" presName="c13" presStyleLbl="node1" presStyleIdx="12" presStyleCnt="19"/>
      <dgm:spPr/>
      <dgm:t>
        <a:bodyPr/>
        <a:lstStyle/>
        <a:p>
          <a:endParaRPr lang="ru-RU"/>
        </a:p>
      </dgm:t>
    </dgm:pt>
    <dgm:pt modelId="{967A6771-4914-478C-B785-A69F29C28CAE}" type="pres">
      <dgm:prSet presAssocID="{6157761C-BFDC-44F7-9E3B-23A2D9B09295}" presName="c14" presStyleLbl="node1" presStyleIdx="13" presStyleCnt="19"/>
      <dgm:spPr/>
      <dgm:t>
        <a:bodyPr/>
        <a:lstStyle/>
        <a:p>
          <a:endParaRPr lang="ru-RU"/>
        </a:p>
      </dgm:t>
    </dgm:pt>
    <dgm:pt modelId="{E67266FA-E449-4E74-A1E2-43B3A11BD070}" type="pres">
      <dgm:prSet presAssocID="{6157761C-BFDC-44F7-9E3B-23A2D9B09295}" presName="c15" presStyleLbl="node1" presStyleIdx="14" presStyleCnt="19"/>
      <dgm:spPr/>
      <dgm:t>
        <a:bodyPr/>
        <a:lstStyle/>
        <a:p>
          <a:endParaRPr lang="ru-RU"/>
        </a:p>
      </dgm:t>
    </dgm:pt>
    <dgm:pt modelId="{EE2FCBF9-3EF5-40CC-8E2F-28B96D9A2D19}" type="pres">
      <dgm:prSet presAssocID="{6157761C-BFDC-44F7-9E3B-23A2D9B09295}" presName="c16" presStyleLbl="node1" presStyleIdx="15" presStyleCnt="19"/>
      <dgm:spPr/>
      <dgm:t>
        <a:bodyPr/>
        <a:lstStyle/>
        <a:p>
          <a:endParaRPr lang="ru-RU"/>
        </a:p>
      </dgm:t>
    </dgm:pt>
    <dgm:pt modelId="{AC8C1E64-5D22-4655-B264-67D062E61854}" type="pres">
      <dgm:prSet presAssocID="{6157761C-BFDC-44F7-9E3B-23A2D9B09295}" presName="c17" presStyleLbl="node1" presStyleIdx="16" presStyleCnt="19"/>
      <dgm:spPr/>
      <dgm:t>
        <a:bodyPr/>
        <a:lstStyle/>
        <a:p>
          <a:endParaRPr lang="ru-RU"/>
        </a:p>
      </dgm:t>
    </dgm:pt>
    <dgm:pt modelId="{49893F9A-4C69-4AC3-9DE1-7F7E9763079B}" type="pres">
      <dgm:prSet presAssocID="{6157761C-BFDC-44F7-9E3B-23A2D9B09295}" presName="c18" presStyleLbl="node1" presStyleIdx="17" presStyleCnt="19"/>
      <dgm:spPr/>
      <dgm:t>
        <a:bodyPr/>
        <a:lstStyle/>
        <a:p>
          <a:endParaRPr lang="ru-RU"/>
        </a:p>
      </dgm:t>
    </dgm:pt>
    <dgm:pt modelId="{9E2A10D3-481B-4D49-8FB5-6CB132410BF1}" type="pres">
      <dgm:prSet presAssocID="{7E9E582C-6D7E-4149-A9D7-B3F5896A3661}" presName="chevronComposite1" presStyleCnt="0"/>
      <dgm:spPr/>
      <dgm:t>
        <a:bodyPr/>
        <a:lstStyle/>
        <a:p>
          <a:endParaRPr lang="ru-RU"/>
        </a:p>
      </dgm:t>
    </dgm:pt>
    <dgm:pt modelId="{E140773A-EEB0-433E-B49B-56BFC309E9FA}" type="pres">
      <dgm:prSet presAssocID="{7E9E582C-6D7E-4149-A9D7-B3F5896A3661}" presName="chevron1" presStyleLbl="sibTrans2D1" presStyleIdx="0" presStyleCnt="2" custScaleY="74190"/>
      <dgm:spPr/>
      <dgm:t>
        <a:bodyPr/>
        <a:lstStyle/>
        <a:p>
          <a:endParaRPr lang="ru-RU"/>
        </a:p>
      </dgm:t>
    </dgm:pt>
    <dgm:pt modelId="{96375371-B252-4320-8E5F-3787E7A68A9B}" type="pres">
      <dgm:prSet presAssocID="{7E9E582C-6D7E-4149-A9D7-B3F5896A3661}" presName="spChevron1" presStyleCnt="0"/>
      <dgm:spPr/>
      <dgm:t>
        <a:bodyPr/>
        <a:lstStyle/>
        <a:p>
          <a:endParaRPr lang="ru-RU"/>
        </a:p>
      </dgm:t>
    </dgm:pt>
    <dgm:pt modelId="{5040D4A7-3C4F-4C6D-8F4C-2EC658896A55}" type="pres">
      <dgm:prSet presAssocID="{7E9E582C-6D7E-4149-A9D7-B3F5896A3661}" presName="overlap" presStyleCnt="0"/>
      <dgm:spPr/>
      <dgm:t>
        <a:bodyPr/>
        <a:lstStyle/>
        <a:p>
          <a:endParaRPr lang="ru-RU"/>
        </a:p>
      </dgm:t>
    </dgm:pt>
    <dgm:pt modelId="{92CB7ADD-EEDE-425C-B8A8-8080D46DACDC}" type="pres">
      <dgm:prSet presAssocID="{7E9E582C-6D7E-4149-A9D7-B3F5896A3661}" presName="chevronComposite2" presStyleCnt="0"/>
      <dgm:spPr/>
      <dgm:t>
        <a:bodyPr/>
        <a:lstStyle/>
        <a:p>
          <a:endParaRPr lang="ru-RU"/>
        </a:p>
      </dgm:t>
    </dgm:pt>
    <dgm:pt modelId="{88FD1FEA-6236-4DCA-B5AE-5236233078DE}" type="pres">
      <dgm:prSet presAssocID="{7E9E582C-6D7E-4149-A9D7-B3F5896A3661}" presName="chevron2" presStyleLbl="sibTrans2D1" presStyleIdx="1" presStyleCnt="2" custScaleX="106882" custScaleY="74190"/>
      <dgm:spPr/>
      <dgm:t>
        <a:bodyPr/>
        <a:lstStyle/>
        <a:p>
          <a:endParaRPr lang="ru-RU"/>
        </a:p>
      </dgm:t>
    </dgm:pt>
    <dgm:pt modelId="{DA3E27B7-10B3-402D-B57D-F26A6D584E34}" type="pres">
      <dgm:prSet presAssocID="{7E9E582C-6D7E-4149-A9D7-B3F5896A3661}" presName="spChevron2" presStyleCnt="0"/>
      <dgm:spPr/>
      <dgm:t>
        <a:bodyPr/>
        <a:lstStyle/>
        <a:p>
          <a:endParaRPr lang="ru-RU"/>
        </a:p>
      </dgm:t>
    </dgm:pt>
    <dgm:pt modelId="{58179AEA-FE38-4C81-829E-A0D5E1474CC0}" type="pres">
      <dgm:prSet presAssocID="{E8E0EEB2-D265-4E77-A5DF-BD9CD430FCC5}" presName="last" presStyleCnt="0"/>
      <dgm:spPr/>
      <dgm:t>
        <a:bodyPr/>
        <a:lstStyle/>
        <a:p>
          <a:endParaRPr lang="ru-RU"/>
        </a:p>
      </dgm:t>
    </dgm:pt>
    <dgm:pt modelId="{F556B1DF-DF4B-496F-AA68-832E0CB0834D}" type="pres">
      <dgm:prSet presAssocID="{E8E0EEB2-D265-4E77-A5DF-BD9CD430FCC5}" presName="circleTx" presStyleLbl="node1" presStyleIdx="18" presStyleCnt="19" custScaleX="106634" custScaleY="105021" custLinFactNeighborX="1240" custLinFactNeighborY="-1225"/>
      <dgm:spPr/>
      <dgm:t>
        <a:bodyPr/>
        <a:lstStyle/>
        <a:p>
          <a:endParaRPr lang="ru-RU"/>
        </a:p>
      </dgm:t>
    </dgm:pt>
    <dgm:pt modelId="{2C90C8A8-F5F7-4EEF-8DDC-7C97BB9C22CF}" type="pres">
      <dgm:prSet presAssocID="{E8E0EEB2-D265-4E77-A5DF-BD9CD430FCC5}" presName="spN" presStyleCnt="0"/>
      <dgm:spPr/>
      <dgm:t>
        <a:bodyPr/>
        <a:lstStyle/>
        <a:p>
          <a:endParaRPr lang="ru-RU"/>
        </a:p>
      </dgm:t>
    </dgm:pt>
  </dgm:ptLst>
  <dgm:cxnLst>
    <dgm:cxn modelId="{849E6617-C632-4FDD-9DB5-32C6BB097089}" srcId="{793B5542-1901-400B-9425-61FCCBD1C295}" destId="{6157761C-BFDC-44F7-9E3B-23A2D9B09295}" srcOrd="0" destOrd="0" parTransId="{313BD670-BE34-4358-89C6-06083B5011F3}" sibTransId="{7E9E582C-6D7E-4149-A9D7-B3F5896A3661}"/>
    <dgm:cxn modelId="{A8D39F39-73A3-4998-B14A-0B9B8E78584C}" type="presOf" srcId="{793B5542-1901-400B-9425-61FCCBD1C295}" destId="{64A6BAC9-0B68-423F-AD89-5420A178AF74}" srcOrd="0" destOrd="0" presId="urn:microsoft.com/office/officeart/2009/3/layout/RandomtoResultProcess"/>
    <dgm:cxn modelId="{85B519C9-B58F-45BD-9793-BA223DF3FED0}" type="presOf" srcId="{E8E0EEB2-D265-4E77-A5DF-BD9CD430FCC5}" destId="{F556B1DF-DF4B-496F-AA68-832E0CB0834D}" srcOrd="0" destOrd="0" presId="urn:microsoft.com/office/officeart/2009/3/layout/RandomtoResultProcess"/>
    <dgm:cxn modelId="{1828412F-D280-4BC2-9A19-5D26CFC04034}" type="presOf" srcId="{6157761C-BFDC-44F7-9E3B-23A2D9B09295}" destId="{7BB74D1C-8A47-41B9-B713-8D209011898E}" srcOrd="0" destOrd="0" presId="urn:microsoft.com/office/officeart/2009/3/layout/RandomtoResultProcess"/>
    <dgm:cxn modelId="{3E6A5A86-E6E5-4387-AA7A-FB48CC60392F}" srcId="{793B5542-1901-400B-9425-61FCCBD1C295}" destId="{E8E0EEB2-D265-4E77-A5DF-BD9CD430FCC5}" srcOrd="1" destOrd="0" parTransId="{CF0589CB-863A-4EB0-8A1A-F5B2C5081AED}" sibTransId="{B595DEA7-8A62-477F-8ECC-FEE9D1CDBDD0}"/>
    <dgm:cxn modelId="{922D4A32-B206-4508-B535-ED5D9D5590A6}" type="presParOf" srcId="{64A6BAC9-0B68-423F-AD89-5420A178AF74}" destId="{B2382544-159C-4E94-A0DD-BB19B425D726}" srcOrd="0" destOrd="0" presId="urn:microsoft.com/office/officeart/2009/3/layout/RandomtoResultProcess"/>
    <dgm:cxn modelId="{F1125DBF-2D43-40FF-9402-14B99EED4194}" type="presParOf" srcId="{B2382544-159C-4E94-A0DD-BB19B425D726}" destId="{7BB74D1C-8A47-41B9-B713-8D209011898E}" srcOrd="0" destOrd="0" presId="urn:microsoft.com/office/officeart/2009/3/layout/RandomtoResultProcess"/>
    <dgm:cxn modelId="{3A751747-1B7F-41A5-8F9F-D1C9BF92295E}" type="presParOf" srcId="{B2382544-159C-4E94-A0DD-BB19B425D726}" destId="{3A7058F8-B9DA-443F-8388-FE9931B0E8FA}" srcOrd="1" destOrd="0" presId="urn:microsoft.com/office/officeart/2009/3/layout/RandomtoResultProcess"/>
    <dgm:cxn modelId="{99DC96D8-A5BA-48B5-97DE-BC1F0B6EB757}" type="presParOf" srcId="{B2382544-159C-4E94-A0DD-BB19B425D726}" destId="{5A8FEB6F-20C2-48C0-9B6F-8179B572DC10}" srcOrd="2" destOrd="0" presId="urn:microsoft.com/office/officeart/2009/3/layout/RandomtoResultProcess"/>
    <dgm:cxn modelId="{09E6B530-4DA1-4601-9557-7FB8EC4812C0}" type="presParOf" srcId="{B2382544-159C-4E94-A0DD-BB19B425D726}" destId="{F4BBC5FD-9BA3-4089-9047-462AA6C6FBDC}" srcOrd="3" destOrd="0" presId="urn:microsoft.com/office/officeart/2009/3/layout/RandomtoResultProcess"/>
    <dgm:cxn modelId="{E4C0C56F-15AE-402C-BE78-AAB154189297}" type="presParOf" srcId="{B2382544-159C-4E94-A0DD-BB19B425D726}" destId="{99A93ED5-2EF1-4F37-A01F-ACF067FA2E21}" srcOrd="4" destOrd="0" presId="urn:microsoft.com/office/officeart/2009/3/layout/RandomtoResultProcess"/>
    <dgm:cxn modelId="{1A60DBE0-C3CF-4006-8B78-D7B3B65835E1}" type="presParOf" srcId="{B2382544-159C-4E94-A0DD-BB19B425D726}" destId="{1EDB8D5C-E408-4670-847E-793857CDAA76}" srcOrd="5" destOrd="0" presId="urn:microsoft.com/office/officeart/2009/3/layout/RandomtoResultProcess"/>
    <dgm:cxn modelId="{A9C0B7E9-E0DA-496C-922C-B42427AEB7A4}" type="presParOf" srcId="{B2382544-159C-4E94-A0DD-BB19B425D726}" destId="{FA6C6D97-4B35-4013-A187-6C65FC74F80A}" srcOrd="6" destOrd="0" presId="urn:microsoft.com/office/officeart/2009/3/layout/RandomtoResultProcess"/>
    <dgm:cxn modelId="{C37AEDB0-3368-4ED6-AE3D-45A9A24FFC36}" type="presParOf" srcId="{B2382544-159C-4E94-A0DD-BB19B425D726}" destId="{9062C55E-F36E-425D-98AE-448AA50C97F2}" srcOrd="7" destOrd="0" presId="urn:microsoft.com/office/officeart/2009/3/layout/RandomtoResultProcess"/>
    <dgm:cxn modelId="{30C71118-A684-4228-9146-2A7F045FC7C1}" type="presParOf" srcId="{B2382544-159C-4E94-A0DD-BB19B425D726}" destId="{4A706C6C-1063-49D1-A6A0-41C020D15AE4}" srcOrd="8" destOrd="0" presId="urn:microsoft.com/office/officeart/2009/3/layout/RandomtoResultProcess"/>
    <dgm:cxn modelId="{76FC69DC-65B0-4105-9E11-C58BC32A94FB}" type="presParOf" srcId="{B2382544-159C-4E94-A0DD-BB19B425D726}" destId="{CC4A0E0A-1098-4E25-B0EC-0BA2906551D8}" srcOrd="9" destOrd="0" presId="urn:microsoft.com/office/officeart/2009/3/layout/RandomtoResultProcess"/>
    <dgm:cxn modelId="{B4999526-A37C-4F96-B6EE-F2FB21478C19}" type="presParOf" srcId="{B2382544-159C-4E94-A0DD-BB19B425D726}" destId="{7F2DCC9E-414A-4A0D-98EE-662753A463F1}" srcOrd="10" destOrd="0" presId="urn:microsoft.com/office/officeart/2009/3/layout/RandomtoResultProcess"/>
    <dgm:cxn modelId="{36AA5E39-4CA3-4D48-B3E1-F154DD8FB775}" type="presParOf" srcId="{B2382544-159C-4E94-A0DD-BB19B425D726}" destId="{38F1553C-7FF6-42AE-8B13-15D3DA2B579B}" srcOrd="11" destOrd="0" presId="urn:microsoft.com/office/officeart/2009/3/layout/RandomtoResultProcess"/>
    <dgm:cxn modelId="{558A1F21-AE6A-4DBF-B4E0-A521DFEC1437}" type="presParOf" srcId="{B2382544-159C-4E94-A0DD-BB19B425D726}" destId="{3851C799-3C7D-410B-9DAC-8D254D15B8B5}" srcOrd="12" destOrd="0" presId="urn:microsoft.com/office/officeart/2009/3/layout/RandomtoResultProcess"/>
    <dgm:cxn modelId="{F45BE473-584A-49F5-9DAA-B048FE741A93}" type="presParOf" srcId="{B2382544-159C-4E94-A0DD-BB19B425D726}" destId="{16E17E0B-FB7B-4DA5-BBA8-18CA5F54FA62}" srcOrd="13" destOrd="0" presId="urn:microsoft.com/office/officeart/2009/3/layout/RandomtoResultProcess"/>
    <dgm:cxn modelId="{D9BED97F-EDAC-4251-8314-BA6386D3FC1B}" type="presParOf" srcId="{B2382544-159C-4E94-A0DD-BB19B425D726}" destId="{967A6771-4914-478C-B785-A69F29C28CAE}" srcOrd="14" destOrd="0" presId="urn:microsoft.com/office/officeart/2009/3/layout/RandomtoResultProcess"/>
    <dgm:cxn modelId="{C86354F4-8664-4E14-AF2F-2A25AD8AA33B}" type="presParOf" srcId="{B2382544-159C-4E94-A0DD-BB19B425D726}" destId="{E67266FA-E449-4E74-A1E2-43B3A11BD070}" srcOrd="15" destOrd="0" presId="urn:microsoft.com/office/officeart/2009/3/layout/RandomtoResultProcess"/>
    <dgm:cxn modelId="{74B63B57-3FFE-4360-9A96-371D80706EA1}" type="presParOf" srcId="{B2382544-159C-4E94-A0DD-BB19B425D726}" destId="{EE2FCBF9-3EF5-40CC-8E2F-28B96D9A2D19}" srcOrd="16" destOrd="0" presId="urn:microsoft.com/office/officeart/2009/3/layout/RandomtoResultProcess"/>
    <dgm:cxn modelId="{622C0462-1368-43E1-9AF8-768FAAE0A041}" type="presParOf" srcId="{B2382544-159C-4E94-A0DD-BB19B425D726}" destId="{AC8C1E64-5D22-4655-B264-67D062E61854}" srcOrd="17" destOrd="0" presId="urn:microsoft.com/office/officeart/2009/3/layout/RandomtoResultProcess"/>
    <dgm:cxn modelId="{E13A548F-828A-4234-BCEB-C9942B6406B2}" type="presParOf" srcId="{B2382544-159C-4E94-A0DD-BB19B425D726}" destId="{49893F9A-4C69-4AC3-9DE1-7F7E9763079B}" srcOrd="18" destOrd="0" presId="urn:microsoft.com/office/officeart/2009/3/layout/RandomtoResultProcess"/>
    <dgm:cxn modelId="{DA93E84B-DBE4-4F92-B2C5-D6453A2234B2}" type="presParOf" srcId="{64A6BAC9-0B68-423F-AD89-5420A178AF74}" destId="{9E2A10D3-481B-4D49-8FB5-6CB132410BF1}" srcOrd="1" destOrd="0" presId="urn:microsoft.com/office/officeart/2009/3/layout/RandomtoResultProcess"/>
    <dgm:cxn modelId="{4D558C16-CFCE-4387-953D-17EBE6D01B3D}" type="presParOf" srcId="{9E2A10D3-481B-4D49-8FB5-6CB132410BF1}" destId="{E140773A-EEB0-433E-B49B-56BFC309E9FA}" srcOrd="0" destOrd="0" presId="urn:microsoft.com/office/officeart/2009/3/layout/RandomtoResultProcess"/>
    <dgm:cxn modelId="{29D2778D-F5BC-47F5-8E30-66023ADF06B8}" type="presParOf" srcId="{9E2A10D3-481B-4D49-8FB5-6CB132410BF1}" destId="{96375371-B252-4320-8E5F-3787E7A68A9B}" srcOrd="1" destOrd="0" presId="urn:microsoft.com/office/officeart/2009/3/layout/RandomtoResultProcess"/>
    <dgm:cxn modelId="{92F4DDB9-0B6B-4C9C-A902-56CC8AD91A08}" type="presParOf" srcId="{64A6BAC9-0B68-423F-AD89-5420A178AF74}" destId="{5040D4A7-3C4F-4C6D-8F4C-2EC658896A55}" srcOrd="2" destOrd="0" presId="urn:microsoft.com/office/officeart/2009/3/layout/RandomtoResultProcess"/>
    <dgm:cxn modelId="{D99596A8-7C61-4F85-883C-0457BF2225E1}" type="presParOf" srcId="{64A6BAC9-0B68-423F-AD89-5420A178AF74}" destId="{92CB7ADD-EEDE-425C-B8A8-8080D46DACDC}" srcOrd="3" destOrd="0" presId="urn:microsoft.com/office/officeart/2009/3/layout/RandomtoResultProcess"/>
    <dgm:cxn modelId="{0417E6E8-80B7-401C-92BC-2CA3C243F789}" type="presParOf" srcId="{92CB7ADD-EEDE-425C-B8A8-8080D46DACDC}" destId="{88FD1FEA-6236-4DCA-B5AE-5236233078DE}" srcOrd="0" destOrd="0" presId="urn:microsoft.com/office/officeart/2009/3/layout/RandomtoResultProcess"/>
    <dgm:cxn modelId="{C9ECC334-E3DC-4F6A-A82D-4CCF0E993CAF}" type="presParOf" srcId="{92CB7ADD-EEDE-425C-B8A8-8080D46DACDC}" destId="{DA3E27B7-10B3-402D-B57D-F26A6D584E34}" srcOrd="1" destOrd="0" presId="urn:microsoft.com/office/officeart/2009/3/layout/RandomtoResultProcess"/>
    <dgm:cxn modelId="{91D83C75-EC40-406B-86E8-BECE0EF003D2}" type="presParOf" srcId="{64A6BAC9-0B68-423F-AD89-5420A178AF74}" destId="{58179AEA-FE38-4C81-829E-A0D5E1474CC0}" srcOrd="4" destOrd="0" presId="urn:microsoft.com/office/officeart/2009/3/layout/RandomtoResultProcess"/>
    <dgm:cxn modelId="{86864127-C251-4EC9-9890-90739966BAC2}" type="presParOf" srcId="{58179AEA-FE38-4C81-829E-A0D5E1474CC0}" destId="{F556B1DF-DF4B-496F-AA68-832E0CB0834D}" srcOrd="0" destOrd="0" presId="urn:microsoft.com/office/officeart/2009/3/layout/RandomtoResultProcess"/>
    <dgm:cxn modelId="{6069E7BD-65BC-4CAD-B185-73884D2AE0A6}" type="presParOf" srcId="{58179AEA-FE38-4C81-829E-A0D5E1474CC0}" destId="{2C90C8A8-F5F7-4EEF-8DDC-7C97BB9C22CF}" srcOrd="1" destOrd="0" presId="urn:microsoft.com/office/officeart/2009/3/layout/RandomtoResultProcess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4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/>
      <dgm:t>
        <a:bodyPr/>
        <a:lstStyle/>
        <a:p>
          <a:r>
            <a:rPr lang="ru-RU" b="1" dirty="0" smtClean="0"/>
            <a:t>Определяет</a:t>
          </a:r>
          <a:endParaRPr lang="ru-RU" b="1" dirty="0"/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2715FE47-D13E-4463-9275-CB25A09691E4}">
      <dgm:prSet phldrT="[Текст]"/>
      <dgm:spPr/>
      <dgm:t>
        <a:bodyPr/>
        <a:lstStyle/>
        <a:p>
          <a:r>
            <a:rPr lang="ru-RU" b="1" dirty="0" smtClean="0"/>
            <a:t>Организацию</a:t>
          </a:r>
          <a:endParaRPr lang="ru-RU" b="1" dirty="0"/>
        </a:p>
      </dgm:t>
    </dgm:pt>
    <dgm:pt modelId="{05F544A8-8F30-4A43-8AE1-9FFEBB97A538}" type="parTrans" cxnId="{595656A1-0BCD-45A9-A249-11A474C512DB}">
      <dgm:prSet/>
      <dgm:spPr/>
      <dgm:t>
        <a:bodyPr/>
        <a:lstStyle/>
        <a:p>
          <a:endParaRPr lang="ru-RU"/>
        </a:p>
      </dgm:t>
    </dgm:pt>
    <dgm:pt modelId="{9EB75F72-48B4-4779-A7E6-AB8086721ACF}" type="sibTrans" cxnId="{595656A1-0BCD-45A9-A249-11A474C512DB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Формы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/>
      <dgm:t>
        <a:bodyPr/>
        <a:lstStyle/>
        <a:p>
          <a:endParaRPr lang="ru-RU"/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/>
      <dgm:t>
        <a:bodyPr/>
        <a:lstStyle/>
        <a:p>
          <a:r>
            <a:rPr lang="ru-RU" b="1" dirty="0" smtClean="0"/>
            <a:t>Участников</a:t>
          </a:r>
          <a:endParaRPr lang="ru-RU" b="1" dirty="0"/>
        </a:p>
      </dgm:t>
    </dgm:pt>
    <dgm:pt modelId="{61F57C67-73AE-4FC9-A243-3D5F121303D5}" type="parTrans" cxnId="{25A8756F-92DB-49C5-9B4A-BB7CBD8D0917}">
      <dgm:prSet/>
      <dgm:spPr/>
      <dgm:t>
        <a:bodyPr/>
        <a:lstStyle/>
        <a:p>
          <a:endParaRPr lang="ru-RU"/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76E94C29-9E18-4B56-9807-6D6312C921F4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Сроки</a:t>
          </a:r>
          <a:r>
            <a:rPr lang="ru-RU" dirty="0" smtClean="0"/>
            <a:t> </a:t>
          </a:r>
          <a:endParaRPr lang="ru-RU" dirty="0"/>
        </a:p>
      </dgm:t>
    </dgm:pt>
    <dgm:pt modelId="{8EC47248-02CF-4B70-B76B-05F374573C29}" type="parTrans" cxnId="{F1242085-AB20-48A7-B9D6-EC1D58CFAE5A}">
      <dgm:prSet/>
      <dgm:spPr/>
      <dgm:t>
        <a:bodyPr/>
        <a:lstStyle/>
        <a:p>
          <a:endParaRPr lang="ru-RU"/>
        </a:p>
      </dgm:t>
    </dgm:pt>
    <dgm:pt modelId="{69F0ED7D-99A3-46E4-88B8-75A167308747}" type="sibTrans" cxnId="{F1242085-AB20-48A7-B9D6-EC1D58CFAE5A}">
      <dgm:prSet/>
      <dgm:spPr/>
      <dgm:t>
        <a:bodyPr/>
        <a:lstStyle/>
        <a:p>
          <a:endParaRPr lang="ru-RU"/>
        </a:p>
      </dgm:t>
    </dgm:pt>
    <dgm:pt modelId="{759FA59C-C00C-4DF0-BA3A-E0B986CE2651}" type="pres">
      <dgm:prSet presAssocID="{90005E63-0D64-46AE-848E-97AB9E1667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19457C-F43B-4BD8-A4AE-A44CBA9151E6}" type="pres">
      <dgm:prSet presAssocID="{E1F25CB5-9355-4844-AF14-38B6246F05E1}" presName="vertOne" presStyleCnt="0"/>
      <dgm:spPr/>
      <dgm:t>
        <a:bodyPr/>
        <a:lstStyle/>
        <a:p>
          <a:endParaRPr lang="ru-RU"/>
        </a:p>
      </dgm:t>
    </dgm:pt>
    <dgm:pt modelId="{51D82C26-454A-4182-9BFA-CD1F36C4C2E4}" type="pres">
      <dgm:prSet presAssocID="{E1F25CB5-9355-4844-AF14-38B6246F05E1}" presName="txOne" presStyleLbl="node0" presStyleIdx="0" presStyleCnt="1" custScaleY="46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B1B16-22FF-40E5-A541-70ECEA7149FC}" type="pres">
      <dgm:prSet presAssocID="{E1F25CB5-9355-4844-AF14-38B6246F05E1}" presName="parTransOne" presStyleCnt="0"/>
      <dgm:spPr/>
      <dgm:t>
        <a:bodyPr/>
        <a:lstStyle/>
        <a:p>
          <a:endParaRPr lang="ru-RU"/>
        </a:p>
      </dgm:t>
    </dgm:pt>
    <dgm:pt modelId="{9759075F-11F8-4047-94BF-493ACB375B30}" type="pres">
      <dgm:prSet presAssocID="{E1F25CB5-9355-4844-AF14-38B6246F05E1}" presName="horzOne" presStyleCnt="0"/>
      <dgm:spPr/>
      <dgm:t>
        <a:bodyPr/>
        <a:lstStyle/>
        <a:p>
          <a:endParaRPr lang="ru-RU"/>
        </a:p>
      </dgm:t>
    </dgm:pt>
    <dgm:pt modelId="{9B812D2E-B9CD-4C4F-8ED7-F82065E23008}" type="pres">
      <dgm:prSet presAssocID="{8F55C34A-DBAF-446D-BE85-9DCB4D8B87AE}" presName="vertTwo" presStyleCnt="0"/>
      <dgm:spPr/>
      <dgm:t>
        <a:bodyPr/>
        <a:lstStyle/>
        <a:p>
          <a:endParaRPr lang="ru-RU"/>
        </a:p>
      </dgm:t>
    </dgm:pt>
    <dgm:pt modelId="{6EBDF221-3FA1-4CA5-8D6B-C13E8D1FC47F}" type="pres">
      <dgm:prSet presAssocID="{8F55C34A-DBAF-446D-BE85-9DCB4D8B87AE}" presName="txTwo" presStyleLbl="node2" presStyleIdx="0" presStyleCnt="4" custScaleY="56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89F272-C07F-4704-AF13-9C774C0AD2E7}" type="pres">
      <dgm:prSet presAssocID="{8F55C34A-DBAF-446D-BE85-9DCB4D8B87AE}" presName="horzTwo" presStyleCnt="0"/>
      <dgm:spPr/>
      <dgm:t>
        <a:bodyPr/>
        <a:lstStyle/>
        <a:p>
          <a:endParaRPr lang="ru-RU"/>
        </a:p>
      </dgm:t>
    </dgm:pt>
    <dgm:pt modelId="{A9FC6F12-EEC0-4BEF-B271-00FDCBBA5590}" type="pres">
      <dgm:prSet presAssocID="{AD511083-BC99-4696-8D13-B73695EA2933}" presName="sibSpaceTwo" presStyleCnt="0"/>
      <dgm:spPr/>
      <dgm:t>
        <a:bodyPr/>
        <a:lstStyle/>
        <a:p>
          <a:endParaRPr lang="ru-RU"/>
        </a:p>
      </dgm:t>
    </dgm:pt>
    <dgm:pt modelId="{832512F0-BE78-4EF1-B0B8-6B3819F24E59}" type="pres">
      <dgm:prSet presAssocID="{8946BCD7-8BD6-4AAA-B77F-CE5915B70F2D}" presName="vertTwo" presStyleCnt="0"/>
      <dgm:spPr/>
      <dgm:t>
        <a:bodyPr/>
        <a:lstStyle/>
        <a:p>
          <a:endParaRPr lang="ru-RU"/>
        </a:p>
      </dgm:t>
    </dgm:pt>
    <dgm:pt modelId="{86639ACD-6952-4D32-93BF-B440FC550D16}" type="pres">
      <dgm:prSet presAssocID="{8946BCD7-8BD6-4AAA-B77F-CE5915B70F2D}" presName="txTwo" presStyleLbl="node2" presStyleIdx="1" presStyleCnt="4" custScaleY="547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99E4B8-C035-4F4C-B556-204F26549645}" type="pres">
      <dgm:prSet presAssocID="{8946BCD7-8BD6-4AAA-B77F-CE5915B70F2D}" presName="horzTwo" presStyleCnt="0"/>
      <dgm:spPr/>
      <dgm:t>
        <a:bodyPr/>
        <a:lstStyle/>
        <a:p>
          <a:endParaRPr lang="ru-RU"/>
        </a:p>
      </dgm:t>
    </dgm:pt>
    <dgm:pt modelId="{EB817423-4D5F-4603-A241-B459950A2B2F}" type="pres">
      <dgm:prSet presAssocID="{B0EE20D8-2EE9-4B84-A946-1CF1097C1356}" presName="sibSpaceTwo" presStyleCnt="0"/>
      <dgm:spPr/>
      <dgm:t>
        <a:bodyPr/>
        <a:lstStyle/>
        <a:p>
          <a:endParaRPr lang="ru-RU"/>
        </a:p>
      </dgm:t>
    </dgm:pt>
    <dgm:pt modelId="{B30B5958-3FF1-4714-906C-7BFB443B3D97}" type="pres">
      <dgm:prSet presAssocID="{76E94C29-9E18-4B56-9807-6D6312C921F4}" presName="vertTwo" presStyleCnt="0"/>
      <dgm:spPr/>
      <dgm:t>
        <a:bodyPr/>
        <a:lstStyle/>
        <a:p>
          <a:endParaRPr lang="ru-RU"/>
        </a:p>
      </dgm:t>
    </dgm:pt>
    <dgm:pt modelId="{15F72910-AB3F-44E4-9797-246126155090}" type="pres">
      <dgm:prSet presAssocID="{76E94C29-9E18-4B56-9807-6D6312C921F4}" presName="txTwo" presStyleLbl="node2" presStyleIdx="2" presStyleCnt="4" custScaleY="53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CFED4-E711-4B8D-9D01-765FEBF4F4A4}" type="pres">
      <dgm:prSet presAssocID="{76E94C29-9E18-4B56-9807-6D6312C921F4}" presName="horzTwo" presStyleCnt="0"/>
      <dgm:spPr/>
      <dgm:t>
        <a:bodyPr/>
        <a:lstStyle/>
        <a:p>
          <a:endParaRPr lang="ru-RU"/>
        </a:p>
      </dgm:t>
    </dgm:pt>
    <dgm:pt modelId="{CF48E4F6-29F5-4AE8-BEA2-B2F6DC5392B6}" type="pres">
      <dgm:prSet presAssocID="{69F0ED7D-99A3-46E4-88B8-75A167308747}" presName="sibSpaceTwo" presStyleCnt="0"/>
      <dgm:spPr/>
      <dgm:t>
        <a:bodyPr/>
        <a:lstStyle/>
        <a:p>
          <a:endParaRPr lang="ru-RU"/>
        </a:p>
      </dgm:t>
    </dgm:pt>
    <dgm:pt modelId="{3F3E4183-C855-4116-9E5A-F4C70F3CCD31}" type="pres">
      <dgm:prSet presAssocID="{2715FE47-D13E-4463-9275-CB25A09691E4}" presName="vertTwo" presStyleCnt="0"/>
      <dgm:spPr/>
      <dgm:t>
        <a:bodyPr/>
        <a:lstStyle/>
        <a:p>
          <a:endParaRPr lang="ru-RU"/>
        </a:p>
      </dgm:t>
    </dgm:pt>
    <dgm:pt modelId="{9DEEB3D8-28F7-43C9-89EA-14120355271D}" type="pres">
      <dgm:prSet presAssocID="{2715FE47-D13E-4463-9275-CB25A09691E4}" presName="txTwo" presStyleLbl="node2" presStyleIdx="3" presStyleCnt="4" custScaleY="542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6C401C-81BE-4907-9990-2EBFBA93F84A}" type="pres">
      <dgm:prSet presAssocID="{2715FE47-D13E-4463-9275-CB25A09691E4}" presName="horzTwo" presStyleCnt="0"/>
      <dgm:spPr/>
      <dgm:t>
        <a:bodyPr/>
        <a:lstStyle/>
        <a:p>
          <a:endParaRPr lang="ru-RU"/>
        </a:p>
      </dgm:t>
    </dgm:pt>
  </dgm:ptLst>
  <dgm:cxnLst>
    <dgm:cxn modelId="{52A1FBFB-1F87-4C97-BC9D-E5145FDB0F55}" type="presOf" srcId="{8F55C34A-DBAF-446D-BE85-9DCB4D8B87AE}" destId="{6EBDF221-3FA1-4CA5-8D6B-C13E8D1FC47F}" srcOrd="0" destOrd="0" presId="urn:microsoft.com/office/officeart/2005/8/layout/hierarchy4"/>
    <dgm:cxn modelId="{772FC3B7-7F4C-411B-81AA-344A8CD1CF03}" type="presOf" srcId="{8946BCD7-8BD6-4AAA-B77F-CE5915B70F2D}" destId="{86639ACD-6952-4D32-93BF-B440FC550D16}" srcOrd="0" destOrd="0" presId="urn:microsoft.com/office/officeart/2005/8/layout/hierarchy4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2603A5A0-AF14-4FD0-A783-F4D67D086434}" type="presOf" srcId="{90005E63-0D64-46AE-848E-97AB9E1667C2}" destId="{759FA59C-C00C-4DF0-BA3A-E0B986CE2651}" srcOrd="0" destOrd="0" presId="urn:microsoft.com/office/officeart/2005/8/layout/hierarchy4"/>
    <dgm:cxn modelId="{5733FD85-7669-477F-B7C8-F2C9F3335FEF}" type="presOf" srcId="{76E94C29-9E18-4B56-9807-6D6312C921F4}" destId="{15F72910-AB3F-44E4-9797-246126155090}" srcOrd="0" destOrd="0" presId="urn:microsoft.com/office/officeart/2005/8/layout/hierarchy4"/>
    <dgm:cxn modelId="{9B93B88E-7860-4091-A79F-712AC69AA21A}" type="presOf" srcId="{2715FE47-D13E-4463-9275-CB25A09691E4}" destId="{9DEEB3D8-28F7-43C9-89EA-14120355271D}" srcOrd="0" destOrd="0" presId="urn:microsoft.com/office/officeart/2005/8/layout/hierarchy4"/>
    <dgm:cxn modelId="{595656A1-0BCD-45A9-A249-11A474C512DB}" srcId="{E1F25CB5-9355-4844-AF14-38B6246F05E1}" destId="{2715FE47-D13E-4463-9275-CB25A09691E4}" srcOrd="3" destOrd="0" parTransId="{05F544A8-8F30-4A43-8AE1-9FFEBB97A538}" sibTransId="{9EB75F72-48B4-4779-A7E6-AB8086721ACF}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DC41EFC8-14F9-4246-B55A-6FCD0E3484A2}" type="presOf" srcId="{E1F25CB5-9355-4844-AF14-38B6246F05E1}" destId="{51D82C26-454A-4182-9BFA-CD1F36C4C2E4}" srcOrd="0" destOrd="0" presId="urn:microsoft.com/office/officeart/2005/8/layout/hierarchy4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F1242085-AB20-48A7-B9D6-EC1D58CFAE5A}" srcId="{E1F25CB5-9355-4844-AF14-38B6246F05E1}" destId="{76E94C29-9E18-4B56-9807-6D6312C921F4}" srcOrd="2" destOrd="0" parTransId="{8EC47248-02CF-4B70-B76B-05F374573C29}" sibTransId="{69F0ED7D-99A3-46E4-88B8-75A167308747}"/>
    <dgm:cxn modelId="{D330DFEB-D3A3-4CBC-82E5-2050EBADABA7}" type="presParOf" srcId="{759FA59C-C00C-4DF0-BA3A-E0B986CE2651}" destId="{B819457C-F43B-4BD8-A4AE-A44CBA9151E6}" srcOrd="0" destOrd="0" presId="urn:microsoft.com/office/officeart/2005/8/layout/hierarchy4"/>
    <dgm:cxn modelId="{A42DD881-F3C5-488E-B702-CC73714CEB75}" type="presParOf" srcId="{B819457C-F43B-4BD8-A4AE-A44CBA9151E6}" destId="{51D82C26-454A-4182-9BFA-CD1F36C4C2E4}" srcOrd="0" destOrd="0" presId="urn:microsoft.com/office/officeart/2005/8/layout/hierarchy4"/>
    <dgm:cxn modelId="{7267213B-4D4B-4912-BAF3-98AF92847BC6}" type="presParOf" srcId="{B819457C-F43B-4BD8-A4AE-A44CBA9151E6}" destId="{FBBB1B16-22FF-40E5-A541-70ECEA7149FC}" srcOrd="1" destOrd="0" presId="urn:microsoft.com/office/officeart/2005/8/layout/hierarchy4"/>
    <dgm:cxn modelId="{FC0158B4-E021-484E-A834-73C8EC6EA1C2}" type="presParOf" srcId="{B819457C-F43B-4BD8-A4AE-A44CBA9151E6}" destId="{9759075F-11F8-4047-94BF-493ACB375B30}" srcOrd="2" destOrd="0" presId="urn:microsoft.com/office/officeart/2005/8/layout/hierarchy4"/>
    <dgm:cxn modelId="{AB036587-475C-43FF-B83B-30527D90B409}" type="presParOf" srcId="{9759075F-11F8-4047-94BF-493ACB375B30}" destId="{9B812D2E-B9CD-4C4F-8ED7-F82065E23008}" srcOrd="0" destOrd="0" presId="urn:microsoft.com/office/officeart/2005/8/layout/hierarchy4"/>
    <dgm:cxn modelId="{4B93C34B-9E54-412E-8A11-D8DAE781998F}" type="presParOf" srcId="{9B812D2E-B9CD-4C4F-8ED7-F82065E23008}" destId="{6EBDF221-3FA1-4CA5-8D6B-C13E8D1FC47F}" srcOrd="0" destOrd="0" presId="urn:microsoft.com/office/officeart/2005/8/layout/hierarchy4"/>
    <dgm:cxn modelId="{03283E68-D54A-40FA-AF52-5989F0FCEFA4}" type="presParOf" srcId="{9B812D2E-B9CD-4C4F-8ED7-F82065E23008}" destId="{3A89F272-C07F-4704-AF13-9C774C0AD2E7}" srcOrd="1" destOrd="0" presId="urn:microsoft.com/office/officeart/2005/8/layout/hierarchy4"/>
    <dgm:cxn modelId="{68211CEA-69C3-4A03-8A8F-5E83503FAAAB}" type="presParOf" srcId="{9759075F-11F8-4047-94BF-493ACB375B30}" destId="{A9FC6F12-EEC0-4BEF-B271-00FDCBBA5590}" srcOrd="1" destOrd="0" presId="urn:microsoft.com/office/officeart/2005/8/layout/hierarchy4"/>
    <dgm:cxn modelId="{06FBB30B-AB23-4858-A47F-57987F753C4D}" type="presParOf" srcId="{9759075F-11F8-4047-94BF-493ACB375B30}" destId="{832512F0-BE78-4EF1-B0B8-6B3819F24E59}" srcOrd="2" destOrd="0" presId="urn:microsoft.com/office/officeart/2005/8/layout/hierarchy4"/>
    <dgm:cxn modelId="{455D4F48-ECB9-48C0-AC48-8580752C731B}" type="presParOf" srcId="{832512F0-BE78-4EF1-B0B8-6B3819F24E59}" destId="{86639ACD-6952-4D32-93BF-B440FC550D16}" srcOrd="0" destOrd="0" presId="urn:microsoft.com/office/officeart/2005/8/layout/hierarchy4"/>
    <dgm:cxn modelId="{39716DB0-08C6-45F1-A48E-7C26A80670B0}" type="presParOf" srcId="{832512F0-BE78-4EF1-B0B8-6B3819F24E59}" destId="{0199E4B8-C035-4F4C-B556-204F26549645}" srcOrd="1" destOrd="0" presId="urn:microsoft.com/office/officeart/2005/8/layout/hierarchy4"/>
    <dgm:cxn modelId="{EBD7CF60-145F-4CBA-9939-3C31D07D4E75}" type="presParOf" srcId="{9759075F-11F8-4047-94BF-493ACB375B30}" destId="{EB817423-4D5F-4603-A241-B459950A2B2F}" srcOrd="3" destOrd="0" presId="urn:microsoft.com/office/officeart/2005/8/layout/hierarchy4"/>
    <dgm:cxn modelId="{5BD8E5A4-2D8D-4276-B473-5C1E7C5ADD5D}" type="presParOf" srcId="{9759075F-11F8-4047-94BF-493ACB375B30}" destId="{B30B5958-3FF1-4714-906C-7BFB443B3D97}" srcOrd="4" destOrd="0" presId="urn:microsoft.com/office/officeart/2005/8/layout/hierarchy4"/>
    <dgm:cxn modelId="{320FAD9A-65A8-48D4-8A3D-617A6BDE43CB}" type="presParOf" srcId="{B30B5958-3FF1-4714-906C-7BFB443B3D97}" destId="{15F72910-AB3F-44E4-9797-246126155090}" srcOrd="0" destOrd="0" presId="urn:microsoft.com/office/officeart/2005/8/layout/hierarchy4"/>
    <dgm:cxn modelId="{4F39FAD3-3163-492F-BA37-4925800C145A}" type="presParOf" srcId="{B30B5958-3FF1-4714-906C-7BFB443B3D97}" destId="{045CFED4-E711-4B8D-9D01-765FEBF4F4A4}" srcOrd="1" destOrd="0" presId="urn:microsoft.com/office/officeart/2005/8/layout/hierarchy4"/>
    <dgm:cxn modelId="{8321EA32-9E38-44D6-99C3-769CC9BA3035}" type="presParOf" srcId="{9759075F-11F8-4047-94BF-493ACB375B30}" destId="{CF48E4F6-29F5-4AE8-BEA2-B2F6DC5392B6}" srcOrd="5" destOrd="0" presId="urn:microsoft.com/office/officeart/2005/8/layout/hierarchy4"/>
    <dgm:cxn modelId="{38CB24EC-2786-497B-BDD9-B12DBE6BB667}" type="presParOf" srcId="{9759075F-11F8-4047-94BF-493ACB375B30}" destId="{3F3E4183-C855-4116-9E5A-F4C70F3CCD31}" srcOrd="6" destOrd="0" presId="urn:microsoft.com/office/officeart/2005/8/layout/hierarchy4"/>
    <dgm:cxn modelId="{BFAF191B-CCE0-4B92-BFAF-D0CCB5E4BDAC}" type="presParOf" srcId="{3F3E4183-C855-4116-9E5A-F4C70F3CCD31}" destId="{9DEEB3D8-28F7-43C9-89EA-14120355271D}" srcOrd="0" destOrd="0" presId="urn:microsoft.com/office/officeart/2005/8/layout/hierarchy4"/>
    <dgm:cxn modelId="{384B0AFF-E626-411E-B4D1-E70CF4D138EB}" type="presParOf" srcId="{3F3E4183-C855-4116-9E5A-F4C70F3CCD31}" destId="{BF6C401C-81BE-4907-9990-2EBFBA93F84A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2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/>
      <dgm:t>
        <a:bodyPr/>
        <a:lstStyle/>
        <a:p>
          <a:r>
            <a:rPr lang="ru-RU" b="1" dirty="0" smtClean="0"/>
            <a:t>Обязательные экзамены</a:t>
          </a:r>
          <a:endParaRPr lang="ru-RU" b="1" dirty="0"/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/>
      <dgm:t>
        <a:bodyPr/>
        <a:lstStyle/>
        <a:p>
          <a:r>
            <a:rPr lang="ru-RU" b="1" smtClean="0"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/>
      <dgm:t>
        <a:bodyPr/>
        <a:lstStyle/>
        <a:p>
          <a:endParaRPr lang="ru-RU"/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/>
      <dgm:t>
        <a:bodyPr/>
        <a:lstStyle/>
        <a:p>
          <a:r>
            <a:rPr lang="ru-RU" b="1" smtClean="0"/>
            <a:t>Математика </a:t>
          </a:r>
          <a:endParaRPr lang="ru-RU" b="1" dirty="0"/>
        </a:p>
      </dgm:t>
    </dgm:pt>
    <dgm:pt modelId="{61F57C67-73AE-4FC9-A243-3D5F121303D5}" type="parTrans" cxnId="{25A8756F-92DB-49C5-9B4A-BB7CBD8D0917}">
      <dgm:prSet/>
      <dgm:spPr/>
      <dgm:t>
        <a:bodyPr/>
        <a:lstStyle/>
        <a:p>
          <a:endParaRPr lang="ru-RU"/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25E5AEEE-7E8A-4E05-8824-85D065329EAA}" type="pres">
      <dgm:prSet presAssocID="{90005E63-0D64-46AE-848E-97AB9E1667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4F867-2BF1-4396-8EB3-EF6CF12BF4B8}" type="pres">
      <dgm:prSet presAssocID="{E1F25CB5-9355-4844-AF14-38B6246F05E1}" presName="root1" presStyleCnt="0"/>
      <dgm:spPr/>
      <dgm:t>
        <a:bodyPr/>
        <a:lstStyle/>
        <a:p>
          <a:endParaRPr lang="ru-RU"/>
        </a:p>
      </dgm:t>
    </dgm:pt>
    <dgm:pt modelId="{908029E4-880D-4F10-BCE2-219930A644EF}" type="pres">
      <dgm:prSet presAssocID="{E1F25CB5-9355-4844-AF14-38B6246F05E1}" presName="LevelOneTextNode" presStyleLbl="node0" presStyleIdx="0" presStyleCnt="1" custScaleX="21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D5CE7-C9DD-4D1E-BB04-422CDEC56B9E}" type="pres">
      <dgm:prSet presAssocID="{E1F25CB5-9355-4844-AF14-38B6246F05E1}" presName="level2hierChild" presStyleCnt="0"/>
      <dgm:spPr/>
      <dgm:t>
        <a:bodyPr/>
        <a:lstStyle/>
        <a:p>
          <a:endParaRPr lang="ru-RU"/>
        </a:p>
      </dgm:t>
    </dgm:pt>
    <dgm:pt modelId="{0884195C-7C18-403E-8280-7A292D319737}" type="pres">
      <dgm:prSet presAssocID="{082AFB0E-F1F1-4D1D-B565-8787D940D3B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066A45F-1F67-4C97-AD8A-22F2F5448E7A}" type="pres">
      <dgm:prSet presAssocID="{082AFB0E-F1F1-4D1D-B565-8787D940D3B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704E23D-E155-44C3-A28A-E878096F097E}" type="pres">
      <dgm:prSet presAssocID="{8F55C34A-DBAF-446D-BE85-9DCB4D8B87AE}" presName="root2" presStyleCnt="0"/>
      <dgm:spPr/>
      <dgm:t>
        <a:bodyPr/>
        <a:lstStyle/>
        <a:p>
          <a:endParaRPr lang="ru-RU"/>
        </a:p>
      </dgm:t>
    </dgm:pt>
    <dgm:pt modelId="{8A13A7E1-6370-427C-9EAF-52DA402B7184}" type="pres">
      <dgm:prSet presAssocID="{8F55C34A-DBAF-446D-BE85-9DCB4D8B87AE}" presName="LevelTwoTextNode" presStyleLbl="node2" presStyleIdx="0" presStyleCnt="2" custScaleX="132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F3BB5-3F52-4818-94E3-845C33D734CD}" type="pres">
      <dgm:prSet presAssocID="{8F55C34A-DBAF-446D-BE85-9DCB4D8B87AE}" presName="level3hierChild" presStyleCnt="0"/>
      <dgm:spPr/>
      <dgm:t>
        <a:bodyPr/>
        <a:lstStyle/>
        <a:p>
          <a:endParaRPr lang="ru-RU"/>
        </a:p>
      </dgm:t>
    </dgm:pt>
    <dgm:pt modelId="{8891F35F-2BA5-4BF2-9640-E99C8C970AC3}" type="pres">
      <dgm:prSet presAssocID="{61F57C67-73AE-4FC9-A243-3D5F121303D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D5F9D07-69EE-47BB-8988-6B3EA4A05963}" type="pres">
      <dgm:prSet presAssocID="{61F57C67-73AE-4FC9-A243-3D5F121303D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3BBFEAB-A97D-4452-86C5-14817C83FEE4}" type="pres">
      <dgm:prSet presAssocID="{8946BCD7-8BD6-4AAA-B77F-CE5915B70F2D}" presName="root2" presStyleCnt="0"/>
      <dgm:spPr/>
      <dgm:t>
        <a:bodyPr/>
        <a:lstStyle/>
        <a:p>
          <a:endParaRPr lang="ru-RU"/>
        </a:p>
      </dgm:t>
    </dgm:pt>
    <dgm:pt modelId="{2B754F8A-B7CF-48AC-A4E9-416F36613CE4}" type="pres">
      <dgm:prSet presAssocID="{8946BCD7-8BD6-4AAA-B77F-CE5915B70F2D}" presName="LevelTwoTextNode" presStyleLbl="node2" presStyleIdx="1" presStyleCnt="2" custScaleX="132317" custLinFactNeighborX="1663" custLinFactNeighborY="-8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7F489-E8AE-4876-B792-39D5E8886B7E}" type="pres">
      <dgm:prSet presAssocID="{8946BCD7-8BD6-4AAA-B77F-CE5915B70F2D}" presName="level3hierChild" presStyleCnt="0"/>
      <dgm:spPr/>
      <dgm:t>
        <a:bodyPr/>
        <a:lstStyle/>
        <a:p>
          <a:endParaRPr lang="ru-RU"/>
        </a:p>
      </dgm:t>
    </dgm:pt>
  </dgm:ptLst>
  <dgm:cxnLst>
    <dgm:cxn modelId="{7AB81A3D-30A7-492C-A5E2-19AC5B55CDE9}" type="presOf" srcId="{082AFB0E-F1F1-4D1D-B565-8787D940D3B7}" destId="{0884195C-7C18-403E-8280-7A292D319737}" srcOrd="0" destOrd="0" presId="urn:microsoft.com/office/officeart/2005/8/layout/hierarchy2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D0CEF2EE-000B-4833-A6CC-B6A3BE8D4FC5}" type="presOf" srcId="{61F57C67-73AE-4FC9-A243-3D5F121303D5}" destId="{5D5F9D07-69EE-47BB-8988-6B3EA4A05963}" srcOrd="1" destOrd="0" presId="urn:microsoft.com/office/officeart/2005/8/layout/hierarchy2"/>
    <dgm:cxn modelId="{20FAE1B1-94DF-4B02-82E7-D86D41E356E5}" type="presOf" srcId="{E1F25CB5-9355-4844-AF14-38B6246F05E1}" destId="{908029E4-880D-4F10-BCE2-219930A644EF}" srcOrd="0" destOrd="0" presId="urn:microsoft.com/office/officeart/2005/8/layout/hierarchy2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8A54C310-E8CB-444D-9C77-E6E0F91AA4F0}" type="presOf" srcId="{8946BCD7-8BD6-4AAA-B77F-CE5915B70F2D}" destId="{2B754F8A-B7CF-48AC-A4E9-416F36613CE4}" srcOrd="0" destOrd="0" presId="urn:microsoft.com/office/officeart/2005/8/layout/hierarchy2"/>
    <dgm:cxn modelId="{0427264A-671E-4F72-9798-0DD9AB2B2799}" type="presOf" srcId="{082AFB0E-F1F1-4D1D-B565-8787D940D3B7}" destId="{A066A45F-1F67-4C97-AD8A-22F2F5448E7A}" srcOrd="1" destOrd="0" presId="urn:microsoft.com/office/officeart/2005/8/layout/hierarchy2"/>
    <dgm:cxn modelId="{D1A3BF2C-D1B3-4139-AB3C-C2CC074DAF54}" type="presOf" srcId="{8F55C34A-DBAF-446D-BE85-9DCB4D8B87AE}" destId="{8A13A7E1-6370-427C-9EAF-52DA402B7184}" srcOrd="0" destOrd="0" presId="urn:microsoft.com/office/officeart/2005/8/layout/hierarchy2"/>
    <dgm:cxn modelId="{658FF94F-4BC9-4F96-90AF-A0EA5B5E1FE5}" type="presOf" srcId="{61F57C67-73AE-4FC9-A243-3D5F121303D5}" destId="{8891F35F-2BA5-4BF2-9640-E99C8C970AC3}" srcOrd="0" destOrd="0" presId="urn:microsoft.com/office/officeart/2005/8/layout/hierarchy2"/>
    <dgm:cxn modelId="{577665BB-B303-4A6E-A052-B58E73D04A0A}" type="presOf" srcId="{90005E63-0D64-46AE-848E-97AB9E1667C2}" destId="{25E5AEEE-7E8A-4E05-8824-85D065329EAA}" srcOrd="0" destOrd="0" presId="urn:microsoft.com/office/officeart/2005/8/layout/hierarchy2"/>
    <dgm:cxn modelId="{53AD7969-63AC-44EA-8F2B-9459DA7B1785}" type="presParOf" srcId="{25E5AEEE-7E8A-4E05-8824-85D065329EAA}" destId="{FEC4F867-2BF1-4396-8EB3-EF6CF12BF4B8}" srcOrd="0" destOrd="0" presId="urn:microsoft.com/office/officeart/2005/8/layout/hierarchy2"/>
    <dgm:cxn modelId="{A053F285-3966-4870-9F59-2EBEB742116C}" type="presParOf" srcId="{FEC4F867-2BF1-4396-8EB3-EF6CF12BF4B8}" destId="{908029E4-880D-4F10-BCE2-219930A644EF}" srcOrd="0" destOrd="0" presId="urn:microsoft.com/office/officeart/2005/8/layout/hierarchy2"/>
    <dgm:cxn modelId="{77DDCE27-CF70-4DDC-85CE-9A11B492E001}" type="presParOf" srcId="{FEC4F867-2BF1-4396-8EB3-EF6CF12BF4B8}" destId="{5B6D5CE7-C9DD-4D1E-BB04-422CDEC56B9E}" srcOrd="1" destOrd="0" presId="urn:microsoft.com/office/officeart/2005/8/layout/hierarchy2"/>
    <dgm:cxn modelId="{9132B7AC-7F86-4A96-B90B-6B5E9B8FB9A7}" type="presParOf" srcId="{5B6D5CE7-C9DD-4D1E-BB04-422CDEC56B9E}" destId="{0884195C-7C18-403E-8280-7A292D319737}" srcOrd="0" destOrd="0" presId="urn:microsoft.com/office/officeart/2005/8/layout/hierarchy2"/>
    <dgm:cxn modelId="{461264B9-DA08-489E-ADA3-00EB4591F4B3}" type="presParOf" srcId="{0884195C-7C18-403E-8280-7A292D319737}" destId="{A066A45F-1F67-4C97-AD8A-22F2F5448E7A}" srcOrd="0" destOrd="0" presId="urn:microsoft.com/office/officeart/2005/8/layout/hierarchy2"/>
    <dgm:cxn modelId="{82456875-1634-412C-BE2D-8191094CF5F5}" type="presParOf" srcId="{5B6D5CE7-C9DD-4D1E-BB04-422CDEC56B9E}" destId="{7704E23D-E155-44C3-A28A-E878096F097E}" srcOrd="1" destOrd="0" presId="urn:microsoft.com/office/officeart/2005/8/layout/hierarchy2"/>
    <dgm:cxn modelId="{C4CCE8D6-828F-4A5F-AACD-D1D2466FE4B2}" type="presParOf" srcId="{7704E23D-E155-44C3-A28A-E878096F097E}" destId="{8A13A7E1-6370-427C-9EAF-52DA402B7184}" srcOrd="0" destOrd="0" presId="urn:microsoft.com/office/officeart/2005/8/layout/hierarchy2"/>
    <dgm:cxn modelId="{A0FD5030-D513-425E-95C0-EB7154B9D8A5}" type="presParOf" srcId="{7704E23D-E155-44C3-A28A-E878096F097E}" destId="{42CF3BB5-3F52-4818-94E3-845C33D734CD}" srcOrd="1" destOrd="0" presId="urn:microsoft.com/office/officeart/2005/8/layout/hierarchy2"/>
    <dgm:cxn modelId="{BC179F4B-397A-4E81-804F-1E3A4D65F296}" type="presParOf" srcId="{5B6D5CE7-C9DD-4D1E-BB04-422CDEC56B9E}" destId="{8891F35F-2BA5-4BF2-9640-E99C8C970AC3}" srcOrd="2" destOrd="0" presId="urn:microsoft.com/office/officeart/2005/8/layout/hierarchy2"/>
    <dgm:cxn modelId="{4F93E83D-A6CD-4130-88BB-A6D456CC5FF1}" type="presParOf" srcId="{8891F35F-2BA5-4BF2-9640-E99C8C970AC3}" destId="{5D5F9D07-69EE-47BB-8988-6B3EA4A05963}" srcOrd="0" destOrd="0" presId="urn:microsoft.com/office/officeart/2005/8/layout/hierarchy2"/>
    <dgm:cxn modelId="{DE95B6D6-7FC5-47B4-A428-5A3DA7E88731}" type="presParOf" srcId="{5B6D5CE7-C9DD-4D1E-BB04-422CDEC56B9E}" destId="{33BBFEAB-A97D-4452-86C5-14817C83FEE4}" srcOrd="3" destOrd="0" presId="urn:microsoft.com/office/officeart/2005/8/layout/hierarchy2"/>
    <dgm:cxn modelId="{D8440FBD-F95E-47C1-9CB9-BDBE31D8BAAD}" type="presParOf" srcId="{33BBFEAB-A97D-4452-86C5-14817C83FEE4}" destId="{2B754F8A-B7CF-48AC-A4E9-416F36613CE4}" srcOrd="0" destOrd="0" presId="urn:microsoft.com/office/officeart/2005/8/layout/hierarchy2"/>
    <dgm:cxn modelId="{9BB1F93B-762B-45E4-8BC5-43AA1AE56426}" type="presParOf" srcId="{33BBFEAB-A97D-4452-86C5-14817C83FEE4}" destId="{2B17F489-E8AE-4876-B792-39D5E8886B7E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5FC71D-1240-4BAB-9A26-D2BCFE095409}" type="doc">
      <dgm:prSet loTypeId="urn:microsoft.com/office/officeart/2005/8/layout/hierarchy2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8B25B24-0166-4880-962C-BF66420B415D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</a:rPr>
            <a:t>Формы проведения государственной итоговой аттестации</a:t>
          </a:r>
          <a:endParaRPr lang="ru-RU" dirty="0"/>
        </a:p>
      </dgm:t>
    </dgm:pt>
    <dgm:pt modelId="{3C33818E-E8A8-4753-9B35-D108CC55DF42}" type="parTrans" cxnId="{2DDC3199-0F32-4F4A-B00F-9C9A27980547}">
      <dgm:prSet/>
      <dgm:spPr/>
      <dgm:t>
        <a:bodyPr/>
        <a:lstStyle/>
        <a:p>
          <a:endParaRPr lang="ru-RU"/>
        </a:p>
      </dgm:t>
    </dgm:pt>
    <dgm:pt modelId="{6BADF923-4CFC-4BEA-BC8F-BEE69124AD78}" type="sibTrans" cxnId="{2DDC3199-0F32-4F4A-B00F-9C9A27980547}">
      <dgm:prSet/>
      <dgm:spPr/>
      <dgm:t>
        <a:bodyPr/>
        <a:lstStyle/>
        <a:p>
          <a:endParaRPr lang="ru-RU"/>
        </a:p>
      </dgm:t>
    </dgm:pt>
    <dgm:pt modelId="{BDD81ED5-D698-4733-A24C-3AAE00A19FED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FF0000"/>
              </a:solidFill>
              <a:latin typeface="Arial" panose="020B0604020202020204" pitchFamily="34" charset="0"/>
            </a:rPr>
            <a:t>Основной государственный экзамен – ОГЭ</a:t>
          </a:r>
          <a:endParaRPr lang="ru-RU" sz="2600" b="1" dirty="0">
            <a:solidFill>
              <a:srgbClr val="FF0000"/>
            </a:solidFill>
          </a:endParaRPr>
        </a:p>
      </dgm:t>
    </dgm:pt>
    <dgm:pt modelId="{1B601C4B-6BDD-4459-A88D-83841042F427}" type="parTrans" cxnId="{2246B2BE-EB72-48A6-9ADE-0421DF34FCC4}">
      <dgm:prSet/>
      <dgm:spPr/>
      <dgm:t>
        <a:bodyPr/>
        <a:lstStyle/>
        <a:p>
          <a:endParaRPr lang="ru-RU"/>
        </a:p>
      </dgm:t>
    </dgm:pt>
    <dgm:pt modelId="{65DB50B4-05ED-40AF-B6E7-E9E995BEAA8F}" type="sibTrans" cxnId="{2246B2BE-EB72-48A6-9ADE-0421DF34FCC4}">
      <dgm:prSet/>
      <dgm:spPr/>
      <dgm:t>
        <a:bodyPr/>
        <a:lstStyle/>
        <a:p>
          <a:endParaRPr lang="ru-RU"/>
        </a:p>
      </dgm:t>
    </dgm:pt>
    <dgm:pt modelId="{5B4C3025-D504-4AAD-91F7-D88B3DC993A1}">
      <dgm:prSet phldrT="[Текст]" custT="1"/>
      <dgm:spPr/>
      <dgm:t>
        <a:bodyPr/>
        <a:lstStyle/>
        <a:p>
          <a:r>
            <a:rPr lang="ru-RU" sz="2600" b="1" dirty="0" smtClean="0">
              <a:latin typeface="Arial" panose="020B0604020202020204" pitchFamily="34" charset="0"/>
            </a:rPr>
            <a:t>Государственный выпускной экзамен - ГВЭ</a:t>
          </a:r>
          <a:endParaRPr lang="ru-RU" sz="2600" b="1" dirty="0"/>
        </a:p>
      </dgm:t>
    </dgm:pt>
    <dgm:pt modelId="{4F040DE1-6893-425C-9986-11AB90C77AA8}" type="parTrans" cxnId="{3D4275BF-5C4C-4421-A5D5-0E46A086532B}">
      <dgm:prSet/>
      <dgm:spPr/>
      <dgm:t>
        <a:bodyPr/>
        <a:lstStyle/>
        <a:p>
          <a:endParaRPr lang="ru-RU"/>
        </a:p>
      </dgm:t>
    </dgm:pt>
    <dgm:pt modelId="{4B833345-77F7-40BF-B917-E044803A7CF6}" type="sibTrans" cxnId="{3D4275BF-5C4C-4421-A5D5-0E46A086532B}">
      <dgm:prSet/>
      <dgm:spPr/>
      <dgm:t>
        <a:bodyPr/>
        <a:lstStyle/>
        <a:p>
          <a:endParaRPr lang="ru-RU"/>
        </a:p>
      </dgm:t>
    </dgm:pt>
    <dgm:pt modelId="{6FACBDC4-957D-47FE-8BE2-E57A0E51127B}" type="pres">
      <dgm:prSet presAssocID="{935FC71D-1240-4BAB-9A26-D2BCFE09540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A4054-5E9A-4FD5-A1C7-C6C77EF3C979}" type="pres">
      <dgm:prSet presAssocID="{88B25B24-0166-4880-962C-BF66420B415D}" presName="root1" presStyleCnt="0"/>
      <dgm:spPr/>
      <dgm:t>
        <a:bodyPr/>
        <a:lstStyle/>
        <a:p>
          <a:endParaRPr lang="ru-RU"/>
        </a:p>
      </dgm:t>
    </dgm:pt>
    <dgm:pt modelId="{8F49323F-9C8E-43E4-9892-1B5128634B11}" type="pres">
      <dgm:prSet presAssocID="{88B25B24-0166-4880-962C-BF66420B41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646AB-AF71-4CB9-9EDF-92D2F538A580}" type="pres">
      <dgm:prSet presAssocID="{88B25B24-0166-4880-962C-BF66420B415D}" presName="level2hierChild" presStyleCnt="0"/>
      <dgm:spPr/>
      <dgm:t>
        <a:bodyPr/>
        <a:lstStyle/>
        <a:p>
          <a:endParaRPr lang="ru-RU"/>
        </a:p>
      </dgm:t>
    </dgm:pt>
    <dgm:pt modelId="{91CBC441-5305-496A-A562-D9D96CFED68B}" type="pres">
      <dgm:prSet presAssocID="{1B601C4B-6BDD-4459-A88D-83841042F42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4316B6C-787C-4843-B857-2E842873DBCA}" type="pres">
      <dgm:prSet presAssocID="{1B601C4B-6BDD-4459-A88D-83841042F42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5C2784F-1A0F-4F9D-94FA-AFA12EAA29F6}" type="pres">
      <dgm:prSet presAssocID="{BDD81ED5-D698-4733-A24C-3AAE00A19FED}" presName="root2" presStyleCnt="0"/>
      <dgm:spPr/>
      <dgm:t>
        <a:bodyPr/>
        <a:lstStyle/>
        <a:p>
          <a:endParaRPr lang="ru-RU"/>
        </a:p>
      </dgm:t>
    </dgm:pt>
    <dgm:pt modelId="{63823FD1-FCA6-42D1-979E-28BE21D0FC18}" type="pres">
      <dgm:prSet presAssocID="{BDD81ED5-D698-4733-A24C-3AAE00A19FE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BCD5F5-2EE7-4D88-92E1-D19E7D38BFC1}" type="pres">
      <dgm:prSet presAssocID="{BDD81ED5-D698-4733-A24C-3AAE00A19FED}" presName="level3hierChild" presStyleCnt="0"/>
      <dgm:spPr/>
      <dgm:t>
        <a:bodyPr/>
        <a:lstStyle/>
        <a:p>
          <a:endParaRPr lang="ru-RU"/>
        </a:p>
      </dgm:t>
    </dgm:pt>
    <dgm:pt modelId="{1E253E2F-3938-448D-B844-DD1BAAA222A7}" type="pres">
      <dgm:prSet presAssocID="{4F040DE1-6893-425C-9986-11AB90C77AA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215E5DA-F0B3-4C4D-986F-16119F7806F7}" type="pres">
      <dgm:prSet presAssocID="{4F040DE1-6893-425C-9986-11AB90C77AA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86A6D72-2DAF-4892-94B8-482333D896EF}" type="pres">
      <dgm:prSet presAssocID="{5B4C3025-D504-4AAD-91F7-D88B3DC993A1}" presName="root2" presStyleCnt="0"/>
      <dgm:spPr/>
      <dgm:t>
        <a:bodyPr/>
        <a:lstStyle/>
        <a:p>
          <a:endParaRPr lang="ru-RU"/>
        </a:p>
      </dgm:t>
    </dgm:pt>
    <dgm:pt modelId="{D46E3519-BDA6-4A09-A704-F1932067466A}" type="pres">
      <dgm:prSet presAssocID="{5B4C3025-D504-4AAD-91F7-D88B3DC993A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722FE8-6398-45EA-AA88-86E057C036A5}" type="pres">
      <dgm:prSet presAssocID="{5B4C3025-D504-4AAD-91F7-D88B3DC993A1}" presName="level3hierChild" presStyleCnt="0"/>
      <dgm:spPr/>
      <dgm:t>
        <a:bodyPr/>
        <a:lstStyle/>
        <a:p>
          <a:endParaRPr lang="ru-RU"/>
        </a:p>
      </dgm:t>
    </dgm:pt>
  </dgm:ptLst>
  <dgm:cxnLst>
    <dgm:cxn modelId="{242B0CFC-7FD1-4AD5-A73A-FE138DE1F77E}" type="presOf" srcId="{4F040DE1-6893-425C-9986-11AB90C77AA8}" destId="{5215E5DA-F0B3-4C4D-986F-16119F7806F7}" srcOrd="1" destOrd="0" presId="urn:microsoft.com/office/officeart/2005/8/layout/hierarchy2"/>
    <dgm:cxn modelId="{2246B2BE-EB72-48A6-9ADE-0421DF34FCC4}" srcId="{88B25B24-0166-4880-962C-BF66420B415D}" destId="{BDD81ED5-D698-4733-A24C-3AAE00A19FED}" srcOrd="0" destOrd="0" parTransId="{1B601C4B-6BDD-4459-A88D-83841042F427}" sibTransId="{65DB50B4-05ED-40AF-B6E7-E9E995BEAA8F}"/>
    <dgm:cxn modelId="{FB60F963-77D4-442C-B243-C98BE25902A1}" type="presOf" srcId="{88B25B24-0166-4880-962C-BF66420B415D}" destId="{8F49323F-9C8E-43E4-9892-1B5128634B11}" srcOrd="0" destOrd="0" presId="urn:microsoft.com/office/officeart/2005/8/layout/hierarchy2"/>
    <dgm:cxn modelId="{B673AA3E-DCCD-4E48-8524-544D99B1FB6B}" type="presOf" srcId="{1B601C4B-6BDD-4459-A88D-83841042F427}" destId="{94316B6C-787C-4843-B857-2E842873DBCA}" srcOrd="1" destOrd="0" presId="urn:microsoft.com/office/officeart/2005/8/layout/hierarchy2"/>
    <dgm:cxn modelId="{E48C7073-0542-4E7A-A96C-3B964A5FB3D2}" type="presOf" srcId="{5B4C3025-D504-4AAD-91F7-D88B3DC993A1}" destId="{D46E3519-BDA6-4A09-A704-F1932067466A}" srcOrd="0" destOrd="0" presId="urn:microsoft.com/office/officeart/2005/8/layout/hierarchy2"/>
    <dgm:cxn modelId="{B75F8DD6-71AA-475E-8BFC-8211C53A0A44}" type="presOf" srcId="{935FC71D-1240-4BAB-9A26-D2BCFE095409}" destId="{6FACBDC4-957D-47FE-8BE2-E57A0E51127B}" srcOrd="0" destOrd="0" presId="urn:microsoft.com/office/officeart/2005/8/layout/hierarchy2"/>
    <dgm:cxn modelId="{57BBEDF1-E6D9-4ADE-BF6A-6C8FBDC673B4}" type="presOf" srcId="{BDD81ED5-D698-4733-A24C-3AAE00A19FED}" destId="{63823FD1-FCA6-42D1-979E-28BE21D0FC18}" srcOrd="0" destOrd="0" presId="urn:microsoft.com/office/officeart/2005/8/layout/hierarchy2"/>
    <dgm:cxn modelId="{D7127D3F-1EDF-4CEF-B7F0-DC244219E83F}" type="presOf" srcId="{4F040DE1-6893-425C-9986-11AB90C77AA8}" destId="{1E253E2F-3938-448D-B844-DD1BAAA222A7}" srcOrd="0" destOrd="0" presId="urn:microsoft.com/office/officeart/2005/8/layout/hierarchy2"/>
    <dgm:cxn modelId="{2DDC3199-0F32-4F4A-B00F-9C9A27980547}" srcId="{935FC71D-1240-4BAB-9A26-D2BCFE095409}" destId="{88B25B24-0166-4880-962C-BF66420B415D}" srcOrd="0" destOrd="0" parTransId="{3C33818E-E8A8-4753-9B35-D108CC55DF42}" sibTransId="{6BADF923-4CFC-4BEA-BC8F-BEE69124AD78}"/>
    <dgm:cxn modelId="{A38B6E11-877C-4277-8031-DCDE4033075D}" type="presOf" srcId="{1B601C4B-6BDD-4459-A88D-83841042F427}" destId="{91CBC441-5305-496A-A562-D9D96CFED68B}" srcOrd="0" destOrd="0" presId="urn:microsoft.com/office/officeart/2005/8/layout/hierarchy2"/>
    <dgm:cxn modelId="{3D4275BF-5C4C-4421-A5D5-0E46A086532B}" srcId="{88B25B24-0166-4880-962C-BF66420B415D}" destId="{5B4C3025-D504-4AAD-91F7-D88B3DC993A1}" srcOrd="1" destOrd="0" parTransId="{4F040DE1-6893-425C-9986-11AB90C77AA8}" sibTransId="{4B833345-77F7-40BF-B917-E044803A7CF6}"/>
    <dgm:cxn modelId="{024AF430-E9CB-4016-9245-AA7C166C043B}" type="presParOf" srcId="{6FACBDC4-957D-47FE-8BE2-E57A0E51127B}" destId="{632A4054-5E9A-4FD5-A1C7-C6C77EF3C979}" srcOrd="0" destOrd="0" presId="urn:microsoft.com/office/officeart/2005/8/layout/hierarchy2"/>
    <dgm:cxn modelId="{732C6D32-F96F-489D-9551-FD8127255F31}" type="presParOf" srcId="{632A4054-5E9A-4FD5-A1C7-C6C77EF3C979}" destId="{8F49323F-9C8E-43E4-9892-1B5128634B11}" srcOrd="0" destOrd="0" presId="urn:microsoft.com/office/officeart/2005/8/layout/hierarchy2"/>
    <dgm:cxn modelId="{861D3EE7-FB62-48EC-8E02-13946AF5E91E}" type="presParOf" srcId="{632A4054-5E9A-4FD5-A1C7-C6C77EF3C979}" destId="{3C5646AB-AF71-4CB9-9EDF-92D2F538A580}" srcOrd="1" destOrd="0" presId="urn:microsoft.com/office/officeart/2005/8/layout/hierarchy2"/>
    <dgm:cxn modelId="{077A01E3-127D-4F98-9054-BFFBCC75411F}" type="presParOf" srcId="{3C5646AB-AF71-4CB9-9EDF-92D2F538A580}" destId="{91CBC441-5305-496A-A562-D9D96CFED68B}" srcOrd="0" destOrd="0" presId="urn:microsoft.com/office/officeart/2005/8/layout/hierarchy2"/>
    <dgm:cxn modelId="{36126EAF-C463-447C-909A-670EAC0255C3}" type="presParOf" srcId="{91CBC441-5305-496A-A562-D9D96CFED68B}" destId="{94316B6C-787C-4843-B857-2E842873DBCA}" srcOrd="0" destOrd="0" presId="urn:microsoft.com/office/officeart/2005/8/layout/hierarchy2"/>
    <dgm:cxn modelId="{D38635DF-A8C9-4EF6-A409-628A0DFC4B39}" type="presParOf" srcId="{3C5646AB-AF71-4CB9-9EDF-92D2F538A580}" destId="{25C2784F-1A0F-4F9D-94FA-AFA12EAA29F6}" srcOrd="1" destOrd="0" presId="urn:microsoft.com/office/officeart/2005/8/layout/hierarchy2"/>
    <dgm:cxn modelId="{40BA70C1-EF40-4C3B-8FD9-C369EB861B6E}" type="presParOf" srcId="{25C2784F-1A0F-4F9D-94FA-AFA12EAA29F6}" destId="{63823FD1-FCA6-42D1-979E-28BE21D0FC18}" srcOrd="0" destOrd="0" presId="urn:microsoft.com/office/officeart/2005/8/layout/hierarchy2"/>
    <dgm:cxn modelId="{F1F5057C-CE99-4165-8D69-8A99573C2286}" type="presParOf" srcId="{25C2784F-1A0F-4F9D-94FA-AFA12EAA29F6}" destId="{65BCD5F5-2EE7-4D88-92E1-D19E7D38BFC1}" srcOrd="1" destOrd="0" presId="urn:microsoft.com/office/officeart/2005/8/layout/hierarchy2"/>
    <dgm:cxn modelId="{D590DFB8-26FF-4DB4-8319-8B4AE4E1A81A}" type="presParOf" srcId="{3C5646AB-AF71-4CB9-9EDF-92D2F538A580}" destId="{1E253E2F-3938-448D-B844-DD1BAAA222A7}" srcOrd="2" destOrd="0" presId="urn:microsoft.com/office/officeart/2005/8/layout/hierarchy2"/>
    <dgm:cxn modelId="{D408DD71-7F30-4D39-A523-C3F913ED23CE}" type="presParOf" srcId="{1E253E2F-3938-448D-B844-DD1BAAA222A7}" destId="{5215E5DA-F0B3-4C4D-986F-16119F7806F7}" srcOrd="0" destOrd="0" presId="urn:microsoft.com/office/officeart/2005/8/layout/hierarchy2"/>
    <dgm:cxn modelId="{4209F85F-5BDE-48C2-901F-201A3877D0BA}" type="presParOf" srcId="{3C5646AB-AF71-4CB9-9EDF-92D2F538A580}" destId="{786A6D72-2DAF-4892-94B8-482333D896EF}" srcOrd="3" destOrd="0" presId="urn:microsoft.com/office/officeart/2005/8/layout/hierarchy2"/>
    <dgm:cxn modelId="{A73E09E9-D604-42F6-B026-044D3DF57726}" type="presParOf" srcId="{786A6D72-2DAF-4892-94B8-482333D896EF}" destId="{D46E3519-BDA6-4A09-A704-F1932067466A}" srcOrd="0" destOrd="0" presId="urn:microsoft.com/office/officeart/2005/8/layout/hierarchy2"/>
    <dgm:cxn modelId="{E34E4724-FF82-400C-9762-0C6CA132804E}" type="presParOf" srcId="{786A6D72-2DAF-4892-94B8-482333D896EF}" destId="{3F722FE8-6398-45EA-AA88-86E057C036A5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C2F1F-A887-4749-B392-0A04778EAFA5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C5E06BB-D472-4C82-93A3-2E2A2D996770}">
      <dgm:prSet/>
      <dgm:spPr/>
      <dgm:t>
        <a:bodyPr/>
        <a:lstStyle/>
        <a:p>
          <a:pPr rtl="0"/>
          <a:r>
            <a:rPr lang="ru-RU" b="1" dirty="0" smtClean="0"/>
            <a:t>Сроки и продолжительность проведения государственной итоговой аттестации</a:t>
          </a:r>
          <a:endParaRPr lang="ru-RU" dirty="0"/>
        </a:p>
      </dgm:t>
    </dgm:pt>
    <dgm:pt modelId="{3EA543DE-A1D7-4175-A536-ABE62DF651B8}" type="parTrans" cxnId="{2455FDFC-377B-48F2-A79D-B450CE4F80F3}">
      <dgm:prSet/>
      <dgm:spPr/>
      <dgm:t>
        <a:bodyPr/>
        <a:lstStyle/>
        <a:p>
          <a:endParaRPr lang="ru-RU"/>
        </a:p>
      </dgm:t>
    </dgm:pt>
    <dgm:pt modelId="{C296CBC1-E332-4C70-ADCC-2E43550CEB90}" type="sibTrans" cxnId="{2455FDFC-377B-48F2-A79D-B450CE4F80F3}">
      <dgm:prSet/>
      <dgm:spPr/>
      <dgm:t>
        <a:bodyPr/>
        <a:lstStyle/>
        <a:p>
          <a:endParaRPr lang="ru-RU"/>
        </a:p>
      </dgm:t>
    </dgm:pt>
    <dgm:pt modelId="{DEDB9718-9EC9-4893-B466-9210B46715BA}" type="pres">
      <dgm:prSet presAssocID="{12DC2F1F-A887-4749-B392-0A04778EAF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33E6E-8611-4454-AB20-68C4008EFDBD}" type="pres">
      <dgm:prSet presAssocID="{0C5E06BB-D472-4C82-93A3-2E2A2D996770}" presName="circle1" presStyleLbl="node1" presStyleIdx="0" presStyleCnt="1"/>
      <dgm:spPr/>
    </dgm:pt>
    <dgm:pt modelId="{A47D0530-DC71-40B3-A865-F64A93A5D261}" type="pres">
      <dgm:prSet presAssocID="{0C5E06BB-D472-4C82-93A3-2E2A2D996770}" presName="space" presStyleCnt="0"/>
      <dgm:spPr/>
    </dgm:pt>
    <dgm:pt modelId="{B64CEE36-CE2E-46E3-BDEC-023F9ABE8ADA}" type="pres">
      <dgm:prSet presAssocID="{0C5E06BB-D472-4C82-93A3-2E2A2D996770}" presName="rect1" presStyleLbl="alignAcc1" presStyleIdx="0" presStyleCnt="1" custScaleX="100000" custLinFactNeighborX="2051" custLinFactNeighborY="676"/>
      <dgm:spPr/>
      <dgm:t>
        <a:bodyPr/>
        <a:lstStyle/>
        <a:p>
          <a:endParaRPr lang="ru-RU"/>
        </a:p>
      </dgm:t>
    </dgm:pt>
    <dgm:pt modelId="{72586427-EFC3-4ACA-B80E-A6FC51D486D8}" type="pres">
      <dgm:prSet presAssocID="{0C5E06BB-D472-4C82-93A3-2E2A2D99677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5FDFC-377B-48F2-A79D-B450CE4F80F3}" srcId="{12DC2F1F-A887-4749-B392-0A04778EAFA5}" destId="{0C5E06BB-D472-4C82-93A3-2E2A2D996770}" srcOrd="0" destOrd="0" parTransId="{3EA543DE-A1D7-4175-A536-ABE62DF651B8}" sibTransId="{C296CBC1-E332-4C70-ADCC-2E43550CEB90}"/>
    <dgm:cxn modelId="{45A21DC9-55BD-4280-A3E7-55802D539169}" type="presOf" srcId="{0C5E06BB-D472-4C82-93A3-2E2A2D996770}" destId="{B64CEE36-CE2E-46E3-BDEC-023F9ABE8ADA}" srcOrd="0" destOrd="0" presId="urn:microsoft.com/office/officeart/2005/8/layout/target3"/>
    <dgm:cxn modelId="{AD4063CA-8846-4C77-98B9-828AEC6FAC18}" type="presOf" srcId="{0C5E06BB-D472-4C82-93A3-2E2A2D996770}" destId="{72586427-EFC3-4ACA-B80E-A6FC51D486D8}" srcOrd="1" destOrd="0" presId="urn:microsoft.com/office/officeart/2005/8/layout/target3"/>
    <dgm:cxn modelId="{E3EE7637-7CC2-4E80-A1FE-02F92A043BD2}" type="presOf" srcId="{12DC2F1F-A887-4749-B392-0A04778EAFA5}" destId="{DEDB9718-9EC9-4893-B466-9210B46715BA}" srcOrd="0" destOrd="0" presId="urn:microsoft.com/office/officeart/2005/8/layout/target3"/>
    <dgm:cxn modelId="{649F8E99-D6D7-4614-8877-A46F75507E22}" type="presParOf" srcId="{DEDB9718-9EC9-4893-B466-9210B46715BA}" destId="{7E333E6E-8611-4454-AB20-68C4008EFDBD}" srcOrd="0" destOrd="0" presId="urn:microsoft.com/office/officeart/2005/8/layout/target3"/>
    <dgm:cxn modelId="{162C881F-F5E4-4DD6-ABB2-03A18D021AF0}" type="presParOf" srcId="{DEDB9718-9EC9-4893-B466-9210B46715BA}" destId="{A47D0530-DC71-40B3-A865-F64A93A5D261}" srcOrd="1" destOrd="0" presId="urn:microsoft.com/office/officeart/2005/8/layout/target3"/>
    <dgm:cxn modelId="{190F4510-F716-4A1C-94E6-E06EE2C7D900}" type="presParOf" srcId="{DEDB9718-9EC9-4893-B466-9210B46715BA}" destId="{B64CEE36-CE2E-46E3-BDEC-023F9ABE8ADA}" srcOrd="2" destOrd="0" presId="urn:microsoft.com/office/officeart/2005/8/layout/target3"/>
    <dgm:cxn modelId="{D16B45D6-C312-4A2A-973C-6CCB3ACBAFDA}" type="presParOf" srcId="{DEDB9718-9EC9-4893-B466-9210B46715BA}" destId="{72586427-EFC3-4ACA-B80E-A6FC51D486D8}" srcOrd="3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021C4B-95F4-43E6-93AC-30E0508241BC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95ED7D2-4765-46D9-AAEA-C16CC4ECC7B0}">
      <dgm:prSet/>
      <dgm:spPr/>
      <dgm:t>
        <a:bodyPr/>
        <a:lstStyle/>
        <a:p>
          <a:pPr rtl="0"/>
          <a:r>
            <a:rPr lang="ru-RU" dirty="0" smtClean="0"/>
            <a:t>Для обучающихся с ограниченными возможностями здоровья, обучающихся детей-инвалидов и инвалидов, а также тех, кто обучался по состоянию здоровья на дому, в образовательных организациях, в том числе санаторных, в которых проводятся необходимые лечебные, реабилитационные и оздоровительные мероприятия для нуждающихся в длительном лечении, продолжительность </a:t>
          </a:r>
          <a:r>
            <a:rPr lang="ru-RU" b="1" dirty="0" smtClean="0"/>
            <a:t>ОГЭ</a:t>
          </a:r>
          <a:r>
            <a:rPr lang="ru-RU" dirty="0" smtClean="0"/>
            <a:t> увеличивается на 1,5 часа </a:t>
          </a:r>
          <a:endParaRPr lang="ru-RU" dirty="0"/>
        </a:p>
      </dgm:t>
    </dgm:pt>
    <dgm:pt modelId="{2801792D-5D9E-4D62-A993-600744B42065}" type="parTrans" cxnId="{74491B8F-F9C9-4325-BFB2-84F7F216C5F3}">
      <dgm:prSet/>
      <dgm:spPr/>
      <dgm:t>
        <a:bodyPr/>
        <a:lstStyle/>
        <a:p>
          <a:endParaRPr lang="ru-RU"/>
        </a:p>
      </dgm:t>
    </dgm:pt>
    <dgm:pt modelId="{60E9141C-4ECB-4B4D-A7B6-671A2E9EFCF0}" type="sibTrans" cxnId="{74491B8F-F9C9-4325-BFB2-84F7F216C5F3}">
      <dgm:prSet/>
      <dgm:spPr/>
      <dgm:t>
        <a:bodyPr/>
        <a:lstStyle/>
        <a:p>
          <a:endParaRPr lang="ru-RU"/>
        </a:p>
      </dgm:t>
    </dgm:pt>
    <dgm:pt modelId="{6E9B1E68-68C0-4EFF-B911-2BF56D79949F}" type="pres">
      <dgm:prSet presAssocID="{6B021C4B-95F4-43E6-93AC-30E0508241B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31FA99-4B10-46D8-8BA8-CC2CE8AA34D8}" type="pres">
      <dgm:prSet presAssocID="{C95ED7D2-4765-46D9-AAEA-C16CC4ECC7B0}" presName="circle1" presStyleLbl="node1" presStyleIdx="0" presStyleCnt="1" custScaleX="100154"/>
      <dgm:spPr/>
    </dgm:pt>
    <dgm:pt modelId="{A8E2BC7C-28D1-4A6B-93C8-026713C79814}" type="pres">
      <dgm:prSet presAssocID="{C95ED7D2-4765-46D9-AAEA-C16CC4ECC7B0}" presName="space" presStyleCnt="0"/>
      <dgm:spPr/>
    </dgm:pt>
    <dgm:pt modelId="{2B720EEF-81E9-4FC2-A7B2-1E4C61A64205}" type="pres">
      <dgm:prSet presAssocID="{C95ED7D2-4765-46D9-AAEA-C16CC4ECC7B0}" presName="rect1" presStyleLbl="alignAcc1" presStyleIdx="0" presStyleCnt="1"/>
      <dgm:spPr/>
      <dgm:t>
        <a:bodyPr/>
        <a:lstStyle/>
        <a:p>
          <a:endParaRPr lang="ru-RU"/>
        </a:p>
      </dgm:t>
    </dgm:pt>
    <dgm:pt modelId="{FA22D466-0B7E-4450-9072-DBFA7376EDDE}" type="pres">
      <dgm:prSet presAssocID="{C95ED7D2-4765-46D9-AAEA-C16CC4ECC7B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5C06E-34F8-4BEA-A90C-DC24220A0D42}" type="presOf" srcId="{C95ED7D2-4765-46D9-AAEA-C16CC4ECC7B0}" destId="{FA22D466-0B7E-4450-9072-DBFA7376EDDE}" srcOrd="1" destOrd="0" presId="urn:microsoft.com/office/officeart/2005/8/layout/target3"/>
    <dgm:cxn modelId="{AC42FAB5-FFDF-47C0-9ED5-C558725E6BC3}" type="presOf" srcId="{6B021C4B-95F4-43E6-93AC-30E0508241BC}" destId="{6E9B1E68-68C0-4EFF-B911-2BF56D79949F}" srcOrd="0" destOrd="0" presId="urn:microsoft.com/office/officeart/2005/8/layout/target3"/>
    <dgm:cxn modelId="{973D70DA-2356-499F-A674-497818F1DA4E}" type="presOf" srcId="{C95ED7D2-4765-46D9-AAEA-C16CC4ECC7B0}" destId="{2B720EEF-81E9-4FC2-A7B2-1E4C61A64205}" srcOrd="0" destOrd="0" presId="urn:microsoft.com/office/officeart/2005/8/layout/target3"/>
    <dgm:cxn modelId="{74491B8F-F9C9-4325-BFB2-84F7F216C5F3}" srcId="{6B021C4B-95F4-43E6-93AC-30E0508241BC}" destId="{C95ED7D2-4765-46D9-AAEA-C16CC4ECC7B0}" srcOrd="0" destOrd="0" parTransId="{2801792D-5D9E-4D62-A993-600744B42065}" sibTransId="{60E9141C-4ECB-4B4D-A7B6-671A2E9EFCF0}"/>
    <dgm:cxn modelId="{32E792EF-9041-4708-AAD9-6013E220496A}" type="presParOf" srcId="{6E9B1E68-68C0-4EFF-B911-2BF56D79949F}" destId="{B831FA99-4B10-46D8-8BA8-CC2CE8AA34D8}" srcOrd="0" destOrd="0" presId="urn:microsoft.com/office/officeart/2005/8/layout/target3"/>
    <dgm:cxn modelId="{F6889F5A-ED6F-4AD4-AB46-BA90F42B0FC1}" type="presParOf" srcId="{6E9B1E68-68C0-4EFF-B911-2BF56D79949F}" destId="{A8E2BC7C-28D1-4A6B-93C8-026713C79814}" srcOrd="1" destOrd="0" presId="urn:microsoft.com/office/officeart/2005/8/layout/target3"/>
    <dgm:cxn modelId="{1391FBCF-C87B-442F-94C7-642332D7AAA1}" type="presParOf" srcId="{6E9B1E68-68C0-4EFF-B911-2BF56D79949F}" destId="{2B720EEF-81E9-4FC2-A7B2-1E4C61A64205}" srcOrd="2" destOrd="0" presId="urn:microsoft.com/office/officeart/2005/8/layout/target3"/>
    <dgm:cxn modelId="{E0052422-752A-4B4B-8044-741DF91A4B7B}" type="presParOf" srcId="{6E9B1E68-68C0-4EFF-B911-2BF56D79949F}" destId="{FA22D466-0B7E-4450-9072-DBFA7376EDDE}" srcOrd="3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60BE30-1323-4A81-8237-911DB7FCE731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913F1B-C67D-4C11-91B3-8576CBA51C54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240AE4"/>
              </a:solidFill>
              <a:latin typeface="Arial" panose="020B0604020202020204" pitchFamily="34" charset="0"/>
              <a:cs typeface="Arial" panose="020B0604020202020204" pitchFamily="34" charset="0"/>
            </a:rPr>
            <a:t>Досрочный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smtClean="0">
              <a:solidFill>
                <a:srgbClr val="240AE4"/>
              </a:solidFill>
              <a:latin typeface="Arial" panose="020B0604020202020204" pitchFamily="34" charset="0"/>
              <a:cs typeface="Arial" panose="020B0604020202020204" pitchFamily="34" charset="0"/>
            </a:rPr>
            <a:t>период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FB28D-4199-4295-BC8F-95AEC4FA2CEB}" type="parTrans" cxnId="{7A057E7E-739E-406B-997E-AC770F50C215}">
      <dgm:prSet/>
      <dgm:spPr/>
      <dgm:t>
        <a:bodyPr/>
        <a:lstStyle/>
        <a:p>
          <a:endParaRPr lang="ru-RU"/>
        </a:p>
      </dgm:t>
    </dgm:pt>
    <dgm:pt modelId="{52877E4E-8703-49E7-A708-9DF145C24FB2}" type="sibTrans" cxnId="{7A057E7E-739E-406B-997E-AC770F50C215}">
      <dgm:prSet/>
      <dgm:spPr/>
      <dgm:t>
        <a:bodyPr/>
        <a:lstStyle/>
        <a:p>
          <a:endParaRPr lang="ru-RU"/>
        </a:p>
      </dgm:t>
    </dgm:pt>
    <dgm:pt modelId="{1A849C3D-37F5-4732-B8A3-1AF33569FAFD}">
      <dgm:prSet phldrT="[Текст]" custT="1"/>
      <dgm:spPr/>
      <dgm:t>
        <a:bodyPr/>
        <a:lstStyle/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Не ранее 20 февраля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DB1D6-7131-4B45-9CD6-84E1AFF4D7E6}" type="parTrans" cxnId="{9D735292-A2C7-46E4-8E20-14B452867182}">
      <dgm:prSet/>
      <dgm:spPr/>
      <dgm:t>
        <a:bodyPr/>
        <a:lstStyle/>
        <a:p>
          <a:endParaRPr lang="ru-RU"/>
        </a:p>
      </dgm:t>
    </dgm:pt>
    <dgm:pt modelId="{F1CC8717-3E69-43AB-B389-F21784982A35}" type="sibTrans" cxnId="{9D735292-A2C7-46E4-8E20-14B452867182}">
      <dgm:prSet/>
      <dgm:spPr/>
      <dgm:t>
        <a:bodyPr/>
        <a:lstStyle/>
        <a:p>
          <a:endParaRPr lang="ru-RU"/>
        </a:p>
      </dgm:t>
    </dgm:pt>
    <dgm:pt modelId="{C1EF514C-E943-4EC8-B10B-69AB7ECD3103}">
      <dgm:prSet phldrT="[Текст]" custT="1"/>
      <dgm:spPr/>
      <dgm:t>
        <a:bodyPr/>
        <a:lstStyle/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Не ранее 20 апреля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ACD845-6E30-45F1-9CB0-F0D3C3648498}" type="parTrans" cxnId="{87D3AF1B-D621-4D74-8BD9-1780C7B03397}">
      <dgm:prSet/>
      <dgm:spPr/>
      <dgm:t>
        <a:bodyPr/>
        <a:lstStyle/>
        <a:p>
          <a:endParaRPr lang="ru-RU"/>
        </a:p>
      </dgm:t>
    </dgm:pt>
    <dgm:pt modelId="{D4DDB984-94AB-4B24-A7F1-A418E395020F}" type="sibTrans" cxnId="{87D3AF1B-D621-4D74-8BD9-1780C7B03397}">
      <dgm:prSet/>
      <dgm:spPr/>
      <dgm:t>
        <a:bodyPr/>
        <a:lstStyle/>
        <a:p>
          <a:endParaRPr lang="ru-RU"/>
        </a:p>
      </dgm:t>
    </dgm:pt>
    <dgm:pt modelId="{DD45A383-999F-4863-8858-A81880971812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Основной период</a:t>
          </a:r>
          <a:endParaRPr lang="ru-RU" dirty="0">
            <a:solidFill>
              <a:srgbClr val="FF33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267963-0EB2-4CFA-8925-E304531771FF}" type="parTrans" cxnId="{720EBAB1-4EEB-43ED-8E5C-5AF1EACEBE17}">
      <dgm:prSet/>
      <dgm:spPr/>
      <dgm:t>
        <a:bodyPr/>
        <a:lstStyle/>
        <a:p>
          <a:endParaRPr lang="ru-RU"/>
        </a:p>
      </dgm:t>
    </dgm:pt>
    <dgm:pt modelId="{85505BF7-D65B-466E-BAD8-20659AC1F9E8}" type="sibTrans" cxnId="{720EBAB1-4EEB-43ED-8E5C-5AF1EACEBE17}">
      <dgm:prSet/>
      <dgm:spPr/>
      <dgm:t>
        <a:bodyPr/>
        <a:lstStyle/>
        <a:p>
          <a:endParaRPr lang="ru-RU"/>
        </a:p>
      </dgm:t>
    </dgm:pt>
    <dgm:pt modelId="{D2B7F959-E3E8-43F5-AE0F-77816CB6776C}">
      <dgm:prSet phldrT="[Текст]" custT="1"/>
      <dgm:spPr/>
      <dgm:t>
        <a:bodyPr/>
        <a:lstStyle/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Май-июнь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F4011-A272-4297-9DC9-15F61ECE52D9}" type="parTrans" cxnId="{A2DB377D-ED29-4531-AA36-34B68A57773B}">
      <dgm:prSet/>
      <dgm:spPr/>
      <dgm:t>
        <a:bodyPr/>
        <a:lstStyle/>
        <a:p>
          <a:endParaRPr lang="ru-RU"/>
        </a:p>
      </dgm:t>
    </dgm:pt>
    <dgm:pt modelId="{D13F37E8-DB1F-497F-9268-6E9678B595A8}" type="sibTrans" cxnId="{A2DB377D-ED29-4531-AA36-34B68A57773B}">
      <dgm:prSet/>
      <dgm:spPr/>
      <dgm:t>
        <a:bodyPr/>
        <a:lstStyle/>
        <a:p>
          <a:endParaRPr lang="ru-RU"/>
        </a:p>
      </dgm:t>
    </dgm:pt>
    <dgm:pt modelId="{CE34D8E1-8DD8-4FA0-9EDC-9131C51D9925}" type="pres">
      <dgm:prSet presAssocID="{BE60BE30-1323-4A81-8237-911DB7FCE7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7962C7-AB87-446F-856B-BE2921C22BB2}" type="pres">
      <dgm:prSet presAssocID="{0C913F1B-C67D-4C11-91B3-8576CBA51C54}" presName="composite" presStyleCnt="0"/>
      <dgm:spPr/>
      <dgm:t>
        <a:bodyPr/>
        <a:lstStyle/>
        <a:p>
          <a:endParaRPr lang="ru-RU"/>
        </a:p>
      </dgm:t>
    </dgm:pt>
    <dgm:pt modelId="{D8F50925-9860-44BD-9512-A848D3AB01F5}" type="pres">
      <dgm:prSet presAssocID="{0C913F1B-C67D-4C11-91B3-8576CBA51C5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40EB3-D3B1-428B-A20D-B2917997AFB6}" type="pres">
      <dgm:prSet presAssocID="{0C913F1B-C67D-4C11-91B3-8576CBA51C5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8885A-9DF6-4D02-BB92-C3E476403980}" type="pres">
      <dgm:prSet presAssocID="{52877E4E-8703-49E7-A708-9DF145C24FB2}" presName="sp" presStyleCnt="0"/>
      <dgm:spPr/>
      <dgm:t>
        <a:bodyPr/>
        <a:lstStyle/>
        <a:p>
          <a:endParaRPr lang="ru-RU"/>
        </a:p>
      </dgm:t>
    </dgm:pt>
    <dgm:pt modelId="{3727A864-A29A-431D-A898-51A1580158FC}" type="pres">
      <dgm:prSet presAssocID="{DD45A383-999F-4863-8858-A81880971812}" presName="composite" presStyleCnt="0"/>
      <dgm:spPr/>
      <dgm:t>
        <a:bodyPr/>
        <a:lstStyle/>
        <a:p>
          <a:endParaRPr lang="ru-RU"/>
        </a:p>
      </dgm:t>
    </dgm:pt>
    <dgm:pt modelId="{EFEE249C-1EBD-4D74-A1AA-CB0435C1C773}" type="pres">
      <dgm:prSet presAssocID="{DD45A383-999F-4863-8858-A8188097181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E0859-6E5F-4DC4-B50C-1D0998820DDB}" type="pres">
      <dgm:prSet presAssocID="{DD45A383-999F-4863-8858-A8188097181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D3AF1B-D621-4D74-8BD9-1780C7B03397}" srcId="{0C913F1B-C67D-4C11-91B3-8576CBA51C54}" destId="{C1EF514C-E943-4EC8-B10B-69AB7ECD3103}" srcOrd="1" destOrd="0" parTransId="{82ACD845-6E30-45F1-9CB0-F0D3C3648498}" sibTransId="{D4DDB984-94AB-4B24-A7F1-A418E395020F}"/>
    <dgm:cxn modelId="{FC5881FC-E982-4469-9918-4B4D1732EE10}" type="presOf" srcId="{1A849C3D-37F5-4732-B8A3-1AF33569FAFD}" destId="{76D40EB3-D3B1-428B-A20D-B2917997AFB6}" srcOrd="0" destOrd="0" presId="urn:microsoft.com/office/officeart/2005/8/layout/chevron2"/>
    <dgm:cxn modelId="{D75D08BE-B72B-4536-B6B8-0B224055B794}" type="presOf" srcId="{C1EF514C-E943-4EC8-B10B-69AB7ECD3103}" destId="{76D40EB3-D3B1-428B-A20D-B2917997AFB6}" srcOrd="0" destOrd="1" presId="urn:microsoft.com/office/officeart/2005/8/layout/chevron2"/>
    <dgm:cxn modelId="{7A057E7E-739E-406B-997E-AC770F50C215}" srcId="{BE60BE30-1323-4A81-8237-911DB7FCE731}" destId="{0C913F1B-C67D-4C11-91B3-8576CBA51C54}" srcOrd="0" destOrd="0" parTransId="{B1DFB28D-4199-4295-BC8F-95AEC4FA2CEB}" sibTransId="{52877E4E-8703-49E7-A708-9DF145C24FB2}"/>
    <dgm:cxn modelId="{720EBAB1-4EEB-43ED-8E5C-5AF1EACEBE17}" srcId="{BE60BE30-1323-4A81-8237-911DB7FCE731}" destId="{DD45A383-999F-4863-8858-A81880971812}" srcOrd="1" destOrd="0" parTransId="{2F267963-0EB2-4CFA-8925-E304531771FF}" sibTransId="{85505BF7-D65B-466E-BAD8-20659AC1F9E8}"/>
    <dgm:cxn modelId="{9D735292-A2C7-46E4-8E20-14B452867182}" srcId="{0C913F1B-C67D-4C11-91B3-8576CBA51C54}" destId="{1A849C3D-37F5-4732-B8A3-1AF33569FAFD}" srcOrd="0" destOrd="0" parTransId="{816DB1D6-7131-4B45-9CD6-84E1AFF4D7E6}" sibTransId="{F1CC8717-3E69-43AB-B389-F21784982A35}"/>
    <dgm:cxn modelId="{A4074FB3-94D1-42BC-A73F-E0468317C615}" type="presOf" srcId="{DD45A383-999F-4863-8858-A81880971812}" destId="{EFEE249C-1EBD-4D74-A1AA-CB0435C1C773}" srcOrd="0" destOrd="0" presId="urn:microsoft.com/office/officeart/2005/8/layout/chevron2"/>
    <dgm:cxn modelId="{A2DB377D-ED29-4531-AA36-34B68A57773B}" srcId="{DD45A383-999F-4863-8858-A81880971812}" destId="{D2B7F959-E3E8-43F5-AE0F-77816CB6776C}" srcOrd="0" destOrd="0" parTransId="{C4DF4011-A272-4297-9DC9-15F61ECE52D9}" sibTransId="{D13F37E8-DB1F-497F-9268-6E9678B595A8}"/>
    <dgm:cxn modelId="{ECFAE5B3-DEA2-4988-A88A-ECE0EE5E00D1}" type="presOf" srcId="{0C913F1B-C67D-4C11-91B3-8576CBA51C54}" destId="{D8F50925-9860-44BD-9512-A848D3AB01F5}" srcOrd="0" destOrd="0" presId="urn:microsoft.com/office/officeart/2005/8/layout/chevron2"/>
    <dgm:cxn modelId="{952A5E73-D534-4712-B690-8DDA86A214A2}" type="presOf" srcId="{D2B7F959-E3E8-43F5-AE0F-77816CB6776C}" destId="{32EE0859-6E5F-4DC4-B50C-1D0998820DDB}" srcOrd="0" destOrd="0" presId="urn:microsoft.com/office/officeart/2005/8/layout/chevron2"/>
    <dgm:cxn modelId="{D95AA987-9036-4816-B308-549D9C3F71E1}" type="presOf" srcId="{BE60BE30-1323-4A81-8237-911DB7FCE731}" destId="{CE34D8E1-8DD8-4FA0-9EDC-9131C51D9925}" srcOrd="0" destOrd="0" presId="urn:microsoft.com/office/officeart/2005/8/layout/chevron2"/>
    <dgm:cxn modelId="{DF148912-A6DE-458F-8619-9526DB03A5BB}" type="presParOf" srcId="{CE34D8E1-8DD8-4FA0-9EDC-9131C51D9925}" destId="{877962C7-AB87-446F-856B-BE2921C22BB2}" srcOrd="0" destOrd="0" presId="urn:microsoft.com/office/officeart/2005/8/layout/chevron2"/>
    <dgm:cxn modelId="{0A63C4D6-2246-43E3-8228-9098A8BFFA9C}" type="presParOf" srcId="{877962C7-AB87-446F-856B-BE2921C22BB2}" destId="{D8F50925-9860-44BD-9512-A848D3AB01F5}" srcOrd="0" destOrd="0" presId="urn:microsoft.com/office/officeart/2005/8/layout/chevron2"/>
    <dgm:cxn modelId="{D1F053F7-4074-401A-8E06-16B9F68ACABB}" type="presParOf" srcId="{877962C7-AB87-446F-856B-BE2921C22BB2}" destId="{76D40EB3-D3B1-428B-A20D-B2917997AFB6}" srcOrd="1" destOrd="0" presId="urn:microsoft.com/office/officeart/2005/8/layout/chevron2"/>
    <dgm:cxn modelId="{C8750B5D-2387-438C-9776-6AFB58A701B3}" type="presParOf" srcId="{CE34D8E1-8DD8-4FA0-9EDC-9131C51D9925}" destId="{F3D8885A-9DF6-4D02-BB92-C3E476403980}" srcOrd="1" destOrd="0" presId="urn:microsoft.com/office/officeart/2005/8/layout/chevron2"/>
    <dgm:cxn modelId="{A717E299-5543-470F-A2F8-28417BFBA1C0}" type="presParOf" srcId="{CE34D8E1-8DD8-4FA0-9EDC-9131C51D9925}" destId="{3727A864-A29A-431D-A898-51A1580158FC}" srcOrd="2" destOrd="0" presId="urn:microsoft.com/office/officeart/2005/8/layout/chevron2"/>
    <dgm:cxn modelId="{2338B17A-D019-495A-95AB-3134CAEB8346}" type="presParOf" srcId="{3727A864-A29A-431D-A898-51A1580158FC}" destId="{EFEE249C-1EBD-4D74-A1AA-CB0435C1C773}" srcOrd="0" destOrd="0" presId="urn:microsoft.com/office/officeart/2005/8/layout/chevron2"/>
    <dgm:cxn modelId="{A73322B0-4065-4632-9809-FF5ACBB763E6}" type="presParOf" srcId="{3727A864-A29A-431D-A898-51A1580158FC}" destId="{32EE0859-6E5F-4DC4-B50C-1D0998820DD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6A600B-C9B8-4A6C-921F-22500F31ECE6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53FBFE-2DAD-4502-9221-B43F3D3B5B5B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Организация и процедура проведения ГИ-9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C47FE1-E7C9-4A30-97B7-F6A073BFEB7D}" type="sibTrans" cxnId="{5A7E8030-DE7B-41EA-A947-13C91861FEA9}">
      <dgm:prSet/>
      <dgm:spPr/>
      <dgm:t>
        <a:bodyPr/>
        <a:lstStyle/>
        <a:p>
          <a:endParaRPr lang="ru-RU"/>
        </a:p>
      </dgm:t>
    </dgm:pt>
    <dgm:pt modelId="{D0D659E9-1AB7-46F2-AB70-3807CE933EFB}" type="parTrans" cxnId="{5A7E8030-DE7B-41EA-A947-13C91861FEA9}">
      <dgm:prSet/>
      <dgm:spPr/>
      <dgm:t>
        <a:bodyPr/>
        <a:lstStyle/>
        <a:p>
          <a:endParaRPr lang="ru-RU"/>
        </a:p>
      </dgm:t>
    </dgm:pt>
    <dgm:pt modelId="{05D5C207-FAC6-4FB9-A859-CF194C23785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Принцип разделения форм ГИА-9 по категориям обучающихся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6D7FA7-5E45-4A8D-9C95-CEFE01C393EA}" type="parTrans" cxnId="{9F7A7631-44ED-44BE-9B71-8F105319B31C}">
      <dgm:prSet/>
      <dgm:spPr/>
      <dgm:t>
        <a:bodyPr/>
        <a:lstStyle/>
        <a:p>
          <a:endParaRPr lang="ru-RU"/>
        </a:p>
      </dgm:t>
    </dgm:pt>
    <dgm:pt modelId="{482504E0-0B18-4FE7-A551-792EF2EC5B7E}" type="sibTrans" cxnId="{9F7A7631-44ED-44BE-9B71-8F105319B31C}">
      <dgm:prSet/>
      <dgm:spPr/>
      <dgm:t>
        <a:bodyPr/>
        <a:lstStyle/>
        <a:p>
          <a:endParaRPr lang="ru-RU"/>
        </a:p>
      </dgm:t>
    </dgm:pt>
    <dgm:pt modelId="{DF1EAB1D-F3ED-4F1A-A5D1-0087A1A4FC1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Модель ГИА-9 (количество обязательных и добровольных экзаменов)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7C5DB-4EE2-4EEA-AD3E-229279DC884C}" type="parTrans" cxnId="{3BB46394-37D5-4471-91B7-FB8EC54DBD8A}">
      <dgm:prSet/>
      <dgm:spPr/>
      <dgm:t>
        <a:bodyPr/>
        <a:lstStyle/>
        <a:p>
          <a:endParaRPr lang="ru-RU"/>
        </a:p>
      </dgm:t>
    </dgm:pt>
    <dgm:pt modelId="{686CC02A-F226-4C53-89AB-DB12CB4C1273}" type="sibTrans" cxnId="{3BB46394-37D5-4471-91B7-FB8EC54DBD8A}">
      <dgm:prSet/>
      <dgm:spPr/>
      <dgm:t>
        <a:bodyPr/>
        <a:lstStyle/>
        <a:p>
          <a:endParaRPr lang="ru-RU"/>
        </a:p>
      </dgm:t>
    </dgm:pt>
    <dgm:pt modelId="{1D2C46CF-4166-4C00-8888-995DAF259266}" type="pres">
      <dgm:prSet presAssocID="{D06A600B-C9B8-4A6C-921F-22500F31EC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8D0763D-C609-4ABF-A012-B15F28594FE9}" type="pres">
      <dgm:prSet presAssocID="{D06A600B-C9B8-4A6C-921F-22500F31ECE6}" presName="pyramid" presStyleLbl="node1" presStyleIdx="0" presStyleCnt="1" custScaleX="4794" custLinFactNeighborX="2036" custLinFactNeighborY="382"/>
      <dgm:spPr/>
    </dgm:pt>
    <dgm:pt modelId="{2F422B0B-F962-4C4A-90F6-CD36BED6E930}" type="pres">
      <dgm:prSet presAssocID="{D06A600B-C9B8-4A6C-921F-22500F31ECE6}" presName="theList" presStyleCnt="0"/>
      <dgm:spPr/>
    </dgm:pt>
    <dgm:pt modelId="{294EBA7E-81B0-4A02-BC13-F8811E512C91}" type="pres">
      <dgm:prSet presAssocID="{DF1EAB1D-F3ED-4F1A-A5D1-0087A1A4FC18}" presName="aNode" presStyleLbl="fgAcc1" presStyleIdx="0" presStyleCnt="3" custScaleX="20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5EBA5-A52E-43AC-8CAC-02E23271F487}" type="pres">
      <dgm:prSet presAssocID="{DF1EAB1D-F3ED-4F1A-A5D1-0087A1A4FC18}" presName="aSpace" presStyleCnt="0"/>
      <dgm:spPr/>
    </dgm:pt>
    <dgm:pt modelId="{9D29026B-64EB-4BFD-829D-4B8C1AC1A494}" type="pres">
      <dgm:prSet presAssocID="{05D5C207-FAC6-4FB9-A859-CF194C237850}" presName="aNode" presStyleLbl="fgAcc1" presStyleIdx="1" presStyleCnt="3" custScaleX="20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C55AC-3CCD-4F49-91AD-8D475051443C}" type="pres">
      <dgm:prSet presAssocID="{05D5C207-FAC6-4FB9-A859-CF194C237850}" presName="aSpace" presStyleCnt="0"/>
      <dgm:spPr/>
    </dgm:pt>
    <dgm:pt modelId="{B51EF589-10F6-4EA3-A0D2-8202517169F2}" type="pres">
      <dgm:prSet presAssocID="{3C53FBFE-2DAD-4502-9221-B43F3D3B5B5B}" presName="aNode" presStyleLbl="fgAcc1" presStyleIdx="2" presStyleCnt="3" custScaleX="20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07951-1E79-40D1-ABBA-234D15C4BDF9}" type="pres">
      <dgm:prSet presAssocID="{3C53FBFE-2DAD-4502-9221-B43F3D3B5B5B}" presName="aSpace" presStyleCnt="0"/>
      <dgm:spPr/>
    </dgm:pt>
  </dgm:ptLst>
  <dgm:cxnLst>
    <dgm:cxn modelId="{3BB46394-37D5-4471-91B7-FB8EC54DBD8A}" srcId="{D06A600B-C9B8-4A6C-921F-22500F31ECE6}" destId="{DF1EAB1D-F3ED-4F1A-A5D1-0087A1A4FC18}" srcOrd="0" destOrd="0" parTransId="{5AC7C5DB-4EE2-4EEA-AD3E-229279DC884C}" sibTransId="{686CC02A-F226-4C53-89AB-DB12CB4C1273}"/>
    <dgm:cxn modelId="{3E2C5545-C536-40A5-B643-143AD15E3B53}" type="presOf" srcId="{D06A600B-C9B8-4A6C-921F-22500F31ECE6}" destId="{1D2C46CF-4166-4C00-8888-995DAF259266}" srcOrd="0" destOrd="0" presId="urn:microsoft.com/office/officeart/2005/8/layout/pyramid2"/>
    <dgm:cxn modelId="{462290EC-7E7B-4DEE-B179-B55B4043C701}" type="presOf" srcId="{05D5C207-FAC6-4FB9-A859-CF194C237850}" destId="{9D29026B-64EB-4BFD-829D-4B8C1AC1A494}" srcOrd="0" destOrd="0" presId="urn:microsoft.com/office/officeart/2005/8/layout/pyramid2"/>
    <dgm:cxn modelId="{C1FFA04F-C2D1-4946-BCCA-677BA751BFE0}" type="presOf" srcId="{3C53FBFE-2DAD-4502-9221-B43F3D3B5B5B}" destId="{B51EF589-10F6-4EA3-A0D2-8202517169F2}" srcOrd="0" destOrd="0" presId="urn:microsoft.com/office/officeart/2005/8/layout/pyramid2"/>
    <dgm:cxn modelId="{5A7E8030-DE7B-41EA-A947-13C91861FEA9}" srcId="{D06A600B-C9B8-4A6C-921F-22500F31ECE6}" destId="{3C53FBFE-2DAD-4502-9221-B43F3D3B5B5B}" srcOrd="2" destOrd="0" parTransId="{D0D659E9-1AB7-46F2-AB70-3807CE933EFB}" sibTransId="{20C47FE1-E7C9-4A30-97B7-F6A073BFEB7D}"/>
    <dgm:cxn modelId="{9F7A7631-44ED-44BE-9B71-8F105319B31C}" srcId="{D06A600B-C9B8-4A6C-921F-22500F31ECE6}" destId="{05D5C207-FAC6-4FB9-A859-CF194C237850}" srcOrd="1" destOrd="0" parTransId="{FA6D7FA7-5E45-4A8D-9C95-CEFE01C393EA}" sibTransId="{482504E0-0B18-4FE7-A551-792EF2EC5B7E}"/>
    <dgm:cxn modelId="{B30FD16C-CB6F-436A-859F-FC3579D3AB91}" type="presOf" srcId="{DF1EAB1D-F3ED-4F1A-A5D1-0087A1A4FC18}" destId="{294EBA7E-81B0-4A02-BC13-F8811E512C91}" srcOrd="0" destOrd="0" presId="urn:microsoft.com/office/officeart/2005/8/layout/pyramid2"/>
    <dgm:cxn modelId="{96538275-04E8-4E6C-9D59-F39072DCEC8D}" type="presParOf" srcId="{1D2C46CF-4166-4C00-8888-995DAF259266}" destId="{78D0763D-C609-4ABF-A012-B15F28594FE9}" srcOrd="0" destOrd="0" presId="urn:microsoft.com/office/officeart/2005/8/layout/pyramid2"/>
    <dgm:cxn modelId="{24B30F6B-9214-402D-A2FD-846DBE86A619}" type="presParOf" srcId="{1D2C46CF-4166-4C00-8888-995DAF259266}" destId="{2F422B0B-F962-4C4A-90F6-CD36BED6E930}" srcOrd="1" destOrd="0" presId="urn:microsoft.com/office/officeart/2005/8/layout/pyramid2"/>
    <dgm:cxn modelId="{1193DE26-DE30-4967-913D-508C744D17FB}" type="presParOf" srcId="{2F422B0B-F962-4C4A-90F6-CD36BED6E930}" destId="{294EBA7E-81B0-4A02-BC13-F8811E512C91}" srcOrd="0" destOrd="0" presId="urn:microsoft.com/office/officeart/2005/8/layout/pyramid2"/>
    <dgm:cxn modelId="{7CCD0173-8EA3-443C-920E-C960064B2870}" type="presParOf" srcId="{2F422B0B-F962-4C4A-90F6-CD36BED6E930}" destId="{71B5EBA5-A52E-43AC-8CAC-02E23271F487}" srcOrd="1" destOrd="0" presId="urn:microsoft.com/office/officeart/2005/8/layout/pyramid2"/>
    <dgm:cxn modelId="{B4E02741-BD57-46C9-B90F-9A7F9ECFD419}" type="presParOf" srcId="{2F422B0B-F962-4C4A-90F6-CD36BED6E930}" destId="{9D29026B-64EB-4BFD-829D-4B8C1AC1A494}" srcOrd="2" destOrd="0" presId="urn:microsoft.com/office/officeart/2005/8/layout/pyramid2"/>
    <dgm:cxn modelId="{C5FDC55F-9EB8-455D-966C-3F15AD9A318B}" type="presParOf" srcId="{2F422B0B-F962-4C4A-90F6-CD36BED6E930}" destId="{327C55AC-3CCD-4F49-91AD-8D475051443C}" srcOrd="3" destOrd="0" presId="urn:microsoft.com/office/officeart/2005/8/layout/pyramid2"/>
    <dgm:cxn modelId="{86846527-8F2C-4F1A-9AF4-DCA377341654}" type="presParOf" srcId="{2F422B0B-F962-4C4A-90F6-CD36BED6E930}" destId="{B51EF589-10F6-4EA3-A0D2-8202517169F2}" srcOrd="4" destOrd="0" presId="urn:microsoft.com/office/officeart/2005/8/layout/pyramid2"/>
    <dgm:cxn modelId="{7E940935-93BD-4B40-9647-3CF3375F0494}" type="presParOf" srcId="{2F422B0B-F962-4C4A-90F6-CD36BED6E930}" destId="{B5407951-1E79-40D1-ABBA-234D15C4BDF9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88F14A-9B0E-4C1D-AFC7-AF75E9537B09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BF1421-E1DD-4522-A074-1D25DFD8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5A50C7-6113-438B-A637-1BE52FB724D1}" type="datetimeFigureOut">
              <a:rPr lang="ru-RU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9C3893-1148-432A-A82C-9D51F7D62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80DE70-CAA2-4A48-9C8B-7EAB8887016A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0AB8A3-57E4-4478-807A-38B1FE32FA5F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402ACC-3B30-47EF-8EFA-CD4B0D6B90B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37ADBC-F4A2-4FFD-8D5A-886A86E0B9FD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E4B5A2-7218-4D37-B600-61DE2DC48A91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E06DDE-354C-4D5B-AD9B-9059AC67AE44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64AC7-0C92-41D2-BBD3-A6F91D46A6BC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82BB24-0CF2-48C9-9F3A-F933C1DEA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5AE1A-DE0F-4F43-BE66-DE41536A58F5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E5A0AD-86AE-4371-8812-2ADF3530D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5A5545-1699-4C8F-8419-EA841DC8DBC7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CB8595-E985-4F1A-A290-3FB4302D0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F0104-C187-4B05-A473-3F33A4AA0953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F6C2A9-A441-46CA-90BE-188C06FBBA63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7C887F-CAA0-4E0F-9F22-CCA3FBC73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A4AFEF-4970-4BB8-9C80-32C6975117AA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3D558-6E03-4D3C-B3E2-E945F930D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EF68EF-BC65-44BB-9299-73E8B21848E9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A4EA8B-62E4-46DC-9384-B72F5571B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B3F91C-64F5-40AC-BCB7-CD998917656B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8391F2-9306-42F6-8B7E-4A4E8214D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2DF37B-11D0-4D2C-ACF8-99A66C19EB77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2EBBC8-4E94-44E6-B814-3EA42DB5132C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1E6049-20F9-4475-A699-B1E8241E5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8794CC-75E9-4372-B53B-9FBEADF30162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A0E1A-2DC4-4C91-BFDE-11F64BA65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B4CECB-3310-4BA2-A32E-8BB49D247149}" type="datetime1">
              <a:rPr lang="ru-RU" smtClean="0"/>
              <a:pPr>
                <a:defRPr/>
              </a:pPr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E741D37-7770-4B16-A8D8-28391D028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74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14414" y="571481"/>
            <a:ext cx="7472386" cy="2286016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Arial" pitchFamily="34" charset="0"/>
              </a:rPr>
              <a:t>О проведении государственной итоговой аттестации выпускников 9 классов в 2014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48" y="4581525"/>
            <a:ext cx="4572032" cy="1544638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МАКУШЕВА ОЛЬГА ЮРЬЕВНА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Заместитель директора МАВСОУ «ОСОШ № 8» г. Владимир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2928958" cy="2476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1357290" y="115888"/>
            <a:ext cx="7500989" cy="1598612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Arial" pitchFamily="34" charset="0"/>
              </a:rPr>
              <a:t>Формы проведения государственной итоговой аттестации</a:t>
            </a:r>
          </a:p>
        </p:txBody>
      </p:sp>
      <p:sp>
        <p:nvSpPr>
          <p:cNvPr id="14340" name="Rectangle 3"/>
          <p:cNvSpPr>
            <a:spLocks noGrp="1"/>
          </p:cNvSpPr>
          <p:nvPr>
            <p:ph idx="1"/>
          </p:nvPr>
        </p:nvSpPr>
        <p:spPr>
          <a:xfrm>
            <a:off x="1294228" y="1857364"/>
            <a:ext cx="7598947" cy="4268799"/>
          </a:xfrm>
        </p:spPr>
        <p:txBody>
          <a:bodyPr/>
          <a:lstStyle/>
          <a:p>
            <a:pPr algn="ctr">
              <a:buClr>
                <a:srgbClr val="FF3300"/>
              </a:buClr>
              <a:buSzPct val="120000"/>
              <a:buNone/>
            </a:pPr>
            <a:r>
              <a:rPr lang="ru-RU" altLang="ru-RU" sz="2800" b="1" dirty="0" smtClean="0">
                <a:latin typeface="Arial" pitchFamily="34" charset="0"/>
              </a:rPr>
              <a:t>Основной государственный экзамен – </a:t>
            </a:r>
            <a:r>
              <a:rPr lang="ru-RU" altLang="ru-RU" sz="3600" b="1" dirty="0" smtClean="0">
                <a:solidFill>
                  <a:srgbClr val="FF0000"/>
                </a:solidFill>
                <a:latin typeface="Arial" pitchFamily="34" charset="0"/>
              </a:rPr>
              <a:t>ОГЭ</a:t>
            </a:r>
            <a:endParaRPr lang="ru-RU" altLang="ru-RU" sz="28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ctr">
              <a:buClr>
                <a:srgbClr val="FF3300"/>
              </a:buClr>
              <a:buSzPct val="120000"/>
              <a:buNone/>
            </a:pPr>
            <a:endParaRPr lang="ru-RU" altLang="ru-RU" sz="2800" b="1" dirty="0" smtClean="0">
              <a:solidFill>
                <a:srgbClr val="FF3300"/>
              </a:solidFill>
              <a:latin typeface="Arial" pitchFamily="34" charset="0"/>
            </a:endParaRPr>
          </a:p>
          <a:p>
            <a:pPr algn="just">
              <a:buClr>
                <a:srgbClr val="FF3300"/>
              </a:buClr>
              <a:buSzPct val="120000"/>
              <a:buNone/>
            </a:pPr>
            <a:r>
              <a:rPr lang="ru-RU" altLang="ru-RU" sz="2800" i="1" dirty="0" smtClean="0">
                <a:latin typeface="Arial" pitchFamily="34" charset="0"/>
              </a:rPr>
              <a:t> </a:t>
            </a:r>
            <a:r>
              <a:rPr lang="ru-RU" altLang="ru-RU" sz="2400" i="1" dirty="0" smtClean="0">
                <a:latin typeface="Arial" pitchFamily="34" charset="0"/>
              </a:rPr>
              <a:t>Проводится с использованием экзаменационных материалов, представляющих собой комплексы заданий стандартизированной формы (контрольных измерительных материалов - КИМ)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1"/>
            <a:ext cx="5951560" cy="428628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Открытый банк заданий ГИА-9</a:t>
            </a:r>
            <a:endParaRPr lang="ru-RU" altLang="ru-RU" sz="2800" dirty="0" smtClean="0"/>
          </a:p>
        </p:txBody>
      </p:sp>
      <p:pic>
        <p:nvPicPr>
          <p:cNvPr id="15363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38" y="785794"/>
            <a:ext cx="7929618" cy="5416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071538" y="476251"/>
            <a:ext cx="7615262" cy="881048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Формы проведения государственной итоговой аттестации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1041009" y="1484313"/>
            <a:ext cx="7923604" cy="4832081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240AE4"/>
              </a:buClr>
              <a:buSzPct val="120000"/>
              <a:buNone/>
            </a:pPr>
            <a:r>
              <a:rPr lang="ru-RU" altLang="ru-RU" sz="2400" dirty="0" smtClean="0">
                <a:latin typeface="Arial" pitchFamily="34" charset="0"/>
              </a:rPr>
              <a:t>Государственный выпускной экзамен, </a:t>
            </a:r>
            <a:r>
              <a:rPr lang="ru-RU" altLang="ru-RU" sz="2400" b="1" dirty="0" smtClean="0">
                <a:solidFill>
                  <a:srgbClr val="240AE4"/>
                </a:solidFill>
                <a:latin typeface="Arial" pitchFamily="34" charset="0"/>
              </a:rPr>
              <a:t>ГВЭ</a:t>
            </a:r>
            <a:r>
              <a:rPr lang="ru-RU" altLang="ru-RU" sz="2400" dirty="0" smtClean="0">
                <a:latin typeface="Arial" pitchFamily="34" charset="0"/>
              </a:rPr>
              <a:t> проводится в форме письменных или устных экзаменов с использованием текстов, тем, заданий, билетов для:</a:t>
            </a:r>
          </a:p>
          <a:p>
            <a:pPr algn="just">
              <a:buClr>
                <a:srgbClr val="240AE4"/>
              </a:buClr>
              <a:buSzPct val="120000"/>
              <a:buNone/>
            </a:pPr>
            <a:endParaRPr lang="ru-RU" altLang="ru-RU" sz="2400" dirty="0" smtClean="0">
              <a:latin typeface="Arial" pitchFamily="34" charset="0"/>
            </a:endParaRPr>
          </a:p>
          <a:p>
            <a:pPr algn="just">
              <a:buClr>
                <a:srgbClr val="240AE4"/>
              </a:buClr>
              <a:buSzPct val="120000"/>
              <a:buFont typeface="Wingdings" pitchFamily="2" charset="2"/>
              <a:buChar char="Ø"/>
            </a:pPr>
            <a:r>
              <a:rPr lang="ru-RU" altLang="ru-RU" sz="2400" dirty="0" smtClean="0">
                <a:latin typeface="Arial" pitchFamily="34" charset="0"/>
              </a:rPr>
              <a:t> обучающихся, освоивших образовательные программы основного общего образования в специальных учебно-воспитательных учреждениях открытого и закрытого типов, а также в учреждениях, исполняющих наказание в виде лишения свободы;</a:t>
            </a:r>
          </a:p>
          <a:p>
            <a:pPr algn="just">
              <a:buClr>
                <a:srgbClr val="240AE4"/>
              </a:buClr>
              <a:buSzPct val="120000"/>
              <a:buFont typeface="Wingdings" pitchFamily="2" charset="2"/>
              <a:buChar char="Ø"/>
            </a:pPr>
            <a:endParaRPr lang="ru-RU" altLang="ru-RU" sz="2400" dirty="0" smtClean="0">
              <a:latin typeface="Arial" pitchFamily="34" charset="0"/>
            </a:endParaRPr>
          </a:p>
          <a:p>
            <a:pPr algn="just">
              <a:buClr>
                <a:srgbClr val="240AE4"/>
              </a:buClr>
              <a:buSzPct val="120000"/>
              <a:buFont typeface="Wingdings" pitchFamily="2" charset="2"/>
              <a:buChar char="Ø"/>
            </a:pPr>
            <a:r>
              <a:rPr lang="ru-RU" altLang="ru-RU" sz="2400" dirty="0" smtClean="0">
                <a:latin typeface="Arial" pitchFamily="34" charset="0"/>
              </a:rPr>
              <a:t>обучающихся с ограниченными возможностями здоровья, детей-инвалидов и инвалидов, освоивших образовательные программы основного общего образования </a:t>
            </a:r>
          </a:p>
        </p:txBody>
      </p:sp>
      <p:sp>
        <p:nvSpPr>
          <p:cNvPr id="5" name="4-конечная звезда 4"/>
          <p:cNvSpPr/>
          <p:nvPr/>
        </p:nvSpPr>
        <p:spPr>
          <a:xfrm>
            <a:off x="553232" y="1052207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C00000"/>
                </a:solidFill>
                <a:latin typeface="Arial" pitchFamily="34" charset="0"/>
              </a:rPr>
              <a:t>Участники государственной итоговой аттестации</a:t>
            </a:r>
            <a:endParaRPr lang="ru-RU" altLang="ru-RU" sz="2800" dirty="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500166" y="2205038"/>
            <a:ext cx="7358114" cy="3921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ru-RU" altLang="ru-RU" b="1" dirty="0" smtClean="0">
                <a:latin typeface="Times New Roman" pitchFamily="18" charset="0"/>
                <a:cs typeface="Aharoni" pitchFamily="2" charset="-79"/>
              </a:rPr>
              <a:t>К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ГИА</a:t>
            </a:r>
            <a:r>
              <a:rPr lang="ru-RU" altLang="ru-RU" b="1" dirty="0" smtClean="0">
                <a:latin typeface="Times New Roman" pitchFamily="18" charset="0"/>
                <a:cs typeface="Aharoni" pitchFamily="2" charset="-79"/>
              </a:rPr>
              <a:t> допускаются обучающиеся, имеющие годовые отметки по всем          учебным предметам учебного плана за </a:t>
            </a:r>
            <a:r>
              <a:rPr lang="en-US" altLang="ru-RU" b="1" dirty="0" smtClean="0">
                <a:latin typeface="Aharoni" pitchFamily="2" charset="-79"/>
                <a:cs typeface="Aharoni" pitchFamily="2" charset="-79"/>
              </a:rPr>
              <a:t>IX</a:t>
            </a:r>
            <a:r>
              <a:rPr lang="ru-RU" altLang="ru-RU" b="1" dirty="0" smtClean="0">
                <a:latin typeface="Times New Roman" pitchFamily="18" charset="0"/>
                <a:cs typeface="Aharoni" pitchFamily="2" charset="-79"/>
              </a:rPr>
              <a:t> класс не ниже </a:t>
            </a:r>
            <a:r>
              <a:rPr lang="ru-RU" altLang="ru-RU" b="1" i="1" dirty="0" smtClean="0">
                <a:solidFill>
                  <a:srgbClr val="C00000"/>
                </a:solidFill>
                <a:latin typeface="Times New Roman" pitchFamily="18" charset="0"/>
                <a:cs typeface="Aharoni" pitchFamily="2" charset="-79"/>
              </a:rPr>
              <a:t>удовлетворительных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572428" cy="1498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sz="3200" b="1" dirty="0" smtClean="0">
                <a:ln/>
                <a:solidFill>
                  <a:schemeClr val="accent3"/>
                </a:solidFill>
                <a:effectLst/>
                <a:latin typeface="Arial" pitchFamily="34" charset="0"/>
              </a:rPr>
              <a:t>Сроки и продолжительность проведения государственной итоговой аттестации определяются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1142976" y="2205038"/>
            <a:ext cx="7677174" cy="39211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buClr>
                <a:srgbClr val="FF3300"/>
              </a:buClr>
              <a:buSzPct val="120000"/>
              <a:buNone/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ОГЭ –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</a:rPr>
              <a:t>Министерством образования и науки Российской Федерации</a:t>
            </a:r>
          </a:p>
          <a:p>
            <a:pPr algn="ctr">
              <a:lnSpc>
                <a:spcPct val="90000"/>
              </a:lnSpc>
              <a:buClr>
                <a:srgbClr val="FF3300"/>
              </a:buClr>
              <a:buSzPct val="120000"/>
              <a:buFont typeface="Wingdings" panose="05000000000000000000" pitchFamily="2" charset="2"/>
              <a:buChar char="v"/>
              <a:defRPr/>
            </a:pP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FF3300"/>
              </a:buClr>
              <a:buSzPct val="120000"/>
              <a:buNone/>
              <a:defRPr/>
            </a:pP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FF3300"/>
              </a:buClr>
              <a:buSzPct val="120000"/>
              <a:buNone/>
              <a:defRPr/>
            </a:pP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FF3300"/>
              </a:buClr>
              <a:buSzPct val="120000"/>
              <a:buNone/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ГВЭ –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</a:rPr>
              <a:t>Департаментом образования и науки Владимирской области</a:t>
            </a:r>
            <a:endParaRPr lang="ru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571472" y="1500174"/>
            <a:ext cx="914400" cy="914400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570037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Сроки и продолжительность проведения государственной итоговой аттестации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142976" y="2205038"/>
            <a:ext cx="7543824" cy="3921125"/>
          </a:xfrm>
        </p:spPr>
        <p:txBody>
          <a:bodyPr>
            <a:normAutofit/>
          </a:bodyPr>
          <a:lstStyle/>
          <a:p>
            <a:pPr algn="just">
              <a:buClr>
                <a:srgbClr val="FF3300"/>
              </a:buClr>
              <a:buSzPct val="120000"/>
              <a:buNone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Aparajita" pitchFamily="34" charset="0"/>
              </a:rPr>
              <a:t>В продолжительность экзаменов по учебным предметам не включается время, выделенное на подготовительные мероприятия (инструктаж обучающихся,  вскрытие пакетов с экзаменационными материалами, заполнение регистрационных полей экзаменационной работы, настройка технических средств)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cs typeface="Aparajit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214414" y="274638"/>
          <a:ext cx="7786742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14" y="1989138"/>
          <a:ext cx="7821636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223888" y="274638"/>
            <a:ext cx="7462911" cy="922337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</a:rPr>
              <a:t>Сроки проведения государственной итоговой аттестации</a:t>
            </a:r>
            <a:endParaRPr lang="ru-RU" altLang="ru-RU" sz="2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071538" y="1285860"/>
          <a:ext cx="778674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1285851" y="274638"/>
            <a:ext cx="7678761" cy="12827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alt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</a:rPr>
              <a:t>Проверка экзаменационных работ участников государственной итоговой аттестации и их оценивание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1285852" y="1989138"/>
            <a:ext cx="7643866" cy="25193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Clr>
                <a:srgbClr val="FF3300"/>
              </a:buClr>
              <a:buSzPct val="120000"/>
              <a:buNone/>
            </a:pPr>
            <a:r>
              <a:rPr lang="ru-RU" alt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</a:rPr>
              <a:t>Проверка экзаменационных работ участников ОГЭ будет осуществляться экспертами предметных комиссий  централизованно в региональном центре обработки информации (по аналогии ЕГЭ)</a:t>
            </a:r>
          </a:p>
        </p:txBody>
      </p:sp>
      <p:sp>
        <p:nvSpPr>
          <p:cNvPr id="5" name="4-конечная звезда 4"/>
          <p:cNvSpPr/>
          <p:nvPr/>
        </p:nvSpPr>
        <p:spPr>
          <a:xfrm>
            <a:off x="4286248" y="5357826"/>
            <a:ext cx="1700218" cy="11287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86676" cy="633412"/>
          </a:xfrm>
        </p:spPr>
        <p:txBody>
          <a:bodyPr/>
          <a:lstStyle/>
          <a:p>
            <a:r>
              <a:rPr lang="ru-RU" alt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ГИА  -  9   аналогично   ГИА-11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07504" y="908720"/>
          <a:ext cx="8928992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250132" cy="1239823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</a:rPr>
              <a:t>Государственная итоговая аттестация по образовательным  программам основного общего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571472" y="1785925"/>
          <a:ext cx="8072494" cy="4071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Группа 8"/>
          <p:cNvGrpSpPr>
            <a:grpSpLocks/>
          </p:cNvGrpSpPr>
          <p:nvPr/>
        </p:nvGrpSpPr>
        <p:grpSpPr bwMode="auto">
          <a:xfrm>
            <a:off x="1357290" y="230188"/>
            <a:ext cx="7540648" cy="6103937"/>
            <a:chOff x="530227" y="229280"/>
            <a:chExt cx="8256615" cy="6103890"/>
          </a:xfrm>
        </p:grpSpPr>
        <p:pic>
          <p:nvPicPr>
            <p:cNvPr id="37894" name="Рисунок 6" descr="буквы1.jpg"/>
            <p:cNvPicPr>
              <a:picLocks noChangeAspect="1"/>
            </p:cNvPicPr>
            <p:nvPr/>
          </p:nvPicPr>
          <p:blipFill>
            <a:blip r:embed="rId2">
              <a:lum bright="4000"/>
            </a:blip>
            <a:srcRect/>
            <a:stretch>
              <a:fillRect/>
            </a:stretch>
          </p:blipFill>
          <p:spPr bwMode="auto">
            <a:xfrm>
              <a:off x="1460484" y="1124743"/>
              <a:ext cx="7326358" cy="5208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530227" y="229280"/>
              <a:ext cx="8072465" cy="4619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venture" pitchFamily="2" charset="0"/>
                <a:cs typeface="+mn-cs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42976" y="825994"/>
            <a:ext cx="7673830" cy="54605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Спасибо за внимание!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/>
              </a:rPr>
              <a:t> </a:t>
            </a:r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  <a:hlinkClick r:id="rId3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  <a:hlinkClick r:id="rId3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www.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осош8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/>
              </a:rPr>
              <a:t>.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рф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52-71-58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929066"/>
            <a:ext cx="19335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018239" cy="9397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ГИА 9 - 2014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142975" y="1285860"/>
            <a:ext cx="7572429" cy="5000659"/>
          </a:xfrm>
        </p:spPr>
        <p:txBody>
          <a:bodyPr>
            <a:normAutofit fontScale="92500"/>
          </a:bodyPr>
          <a:lstStyle/>
          <a:p>
            <a:pPr marL="179388" indent="0" algn="just">
              <a:buClr>
                <a:srgbClr val="FF3300"/>
              </a:buClr>
              <a:buSzPct val="120000"/>
              <a:buFont typeface="Arial" pitchFamily="34" charset="0"/>
              <a:buNone/>
            </a:pPr>
            <a:r>
              <a:rPr lang="ru-RU" altLang="ru-RU" sz="2100" dirty="0" smtClean="0">
                <a:latin typeface="Arial" pitchFamily="34" charset="0"/>
                <a:cs typeface="Arial" pitchFamily="34" charset="0"/>
              </a:rPr>
              <a:t>Федеральный закон «Об образовании в Российской Федерации»                       от 29.12.2012 № 273-ФЗ;</a:t>
            </a:r>
          </a:p>
          <a:p>
            <a:pPr marL="179388" indent="0" algn="just">
              <a:buClr>
                <a:srgbClr val="FF0000"/>
              </a:buClr>
              <a:buSzPct val="120000"/>
              <a:buFont typeface="Arial" pitchFamily="34" charset="0"/>
              <a:buNone/>
            </a:pPr>
            <a:r>
              <a:rPr lang="ru-RU" altLang="ru-RU" sz="2100" dirty="0" smtClean="0">
                <a:latin typeface="Arial" pitchFamily="34" charset="0"/>
                <a:cs typeface="Arial" pitchFamily="34" charset="0"/>
              </a:rPr>
              <a:t>Постановление Правительства РФ от 31.08.2013 N 755                            "О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приёма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образования»</a:t>
            </a:r>
          </a:p>
          <a:p>
            <a:pPr marL="179388" indent="0" algn="just">
              <a:buFont typeface="Arial" pitchFamily="34" charset="0"/>
              <a:buNone/>
            </a:pPr>
            <a:r>
              <a:rPr lang="ru-RU" altLang="ru-RU" sz="2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10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400" dirty="0" smtClean="0"/>
              <a:t/>
            </a:r>
            <a:br>
              <a:rPr lang="ru-RU" altLang="ru-RU" sz="1400" dirty="0" smtClean="0"/>
            </a:br>
            <a:endParaRPr lang="ru-RU" alt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/>
          </p:cNvSpPr>
          <p:nvPr>
            <p:ph type="title"/>
          </p:nvPr>
        </p:nvSpPr>
        <p:spPr>
          <a:xfrm>
            <a:off x="1209821" y="188913"/>
            <a:ext cx="7683353" cy="1655762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itchFamily="34" charset="0"/>
              </a:rPr>
              <a:t>Проект приказа </a:t>
            </a:r>
            <a:br>
              <a:rPr lang="ru-RU" altLang="ru-RU" sz="32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ru-RU" altLang="ru-RU" sz="3200" b="1" dirty="0" smtClean="0">
                <a:solidFill>
                  <a:srgbClr val="FF0000"/>
                </a:solidFill>
                <a:latin typeface="Arial" pitchFamily="34" charset="0"/>
              </a:rPr>
              <a:t>Министерства образования и науки Российской Федерации</a:t>
            </a: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214413" y="3213100"/>
            <a:ext cx="7450161" cy="2519363"/>
          </a:xfrm>
        </p:spPr>
        <p:txBody>
          <a:bodyPr/>
          <a:lstStyle/>
          <a:p>
            <a:pPr marL="0" indent="0" algn="ctr">
              <a:spcBef>
                <a:spcPct val="15000"/>
              </a:spcBef>
              <a:buFont typeface="Arial" pitchFamily="34" charset="0"/>
              <a:buNone/>
            </a:pPr>
            <a:r>
              <a:rPr lang="ru-RU" altLang="ru-RU" b="1" dirty="0" smtClean="0"/>
              <a:t>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52024" y="500042"/>
            <a:ext cx="7249065" cy="1500198"/>
          </a:xfrm>
        </p:spPr>
        <p:txBody>
          <a:bodyPr/>
          <a:lstStyle/>
          <a:p>
            <a:r>
              <a:rPr lang="ru-RU" altLang="ru-RU" sz="2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</a:rPr>
              <a:t>Порядок проведения государственной итоговой аттестации по образовательным программам основного общего образования</a:t>
            </a:r>
            <a:endParaRPr lang="ru-RU" altLang="ru-RU" sz="2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202319" y="2542510"/>
          <a:ext cx="7655961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072362" cy="135732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Arial" pitchFamily="34" charset="0"/>
              </a:rPr>
              <a:t>Государственная итоговая аттестация по образовательным программам основного общего образования включает в себя</a:t>
            </a:r>
            <a:endParaRPr lang="ru-RU" alt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57159" y="2071678"/>
          <a:ext cx="8449216" cy="4284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258072" cy="1357322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Порядок проведения государственной итоговой аттестации по образовательным программам основного общего образования</a:t>
            </a:r>
            <a:endParaRPr lang="ru-RU" alt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285852" y="2357430"/>
            <a:ext cx="7400948" cy="34290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ru-RU" altLang="ru-RU" b="1" i="1" dirty="0" smtClean="0"/>
              <a:t>Экзамены по выбору: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литература, физика, химия, </a:t>
            </a:r>
            <a:r>
              <a:rPr lang="ru-RU" altLang="ru-RU" sz="2800" b="1" dirty="0" smtClean="0">
                <a:latin typeface="Arial" pitchFamily="34" charset="0"/>
              </a:rPr>
              <a:t>биология, география, история, обществознание, иностранные языки, информатика и информационно-коммуникационные технологии (ИКТ) </a:t>
            </a:r>
          </a:p>
          <a:p>
            <a:pPr marL="0" indent="0" algn="just">
              <a:buFont typeface="Arial" pitchFamily="34" charset="0"/>
              <a:buNone/>
            </a:pPr>
            <a:endParaRPr lang="ru-RU" altLang="ru-RU" sz="2800" dirty="0" smtClean="0">
              <a:latin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ru-RU" altLang="ru-RU" sz="2800" dirty="0" smtClean="0">
              <a:latin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altLang="ru-RU" sz="2800" b="1" u="sng" dirty="0" smtClean="0">
                <a:solidFill>
                  <a:srgbClr val="FF0000"/>
                </a:solidFill>
                <a:latin typeface="Arial" pitchFamily="34" charset="0"/>
              </a:rPr>
              <a:t>Экзамены по выбору обучающиеся сдают на добровольной основе</a:t>
            </a:r>
            <a:endParaRPr lang="ru-RU" altLang="ru-RU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altLang="ru-RU" sz="2800" dirty="0" smtClean="0">
              <a:latin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ru-RU" altLang="ru-RU" sz="2800" dirty="0" smtClean="0"/>
          </a:p>
          <a:p>
            <a:pPr marL="0" indent="0">
              <a:buFont typeface="Arial" pitchFamily="34" charset="0"/>
              <a:buNone/>
            </a:pP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357290" y="188913"/>
            <a:ext cx="7031060" cy="2016125"/>
          </a:xfrm>
        </p:spPr>
        <p:txBody>
          <a:bodyPr/>
          <a:lstStyle/>
          <a:p>
            <a:r>
              <a:rPr lang="ru-RU" altLang="ru-RU" sz="2200" b="1" dirty="0" smtClean="0">
                <a:solidFill>
                  <a:srgbClr val="C00000"/>
                </a:solidFill>
                <a:latin typeface="Arial" pitchFamily="34" charset="0"/>
              </a:rPr>
              <a:t>Порядок проведения государственной итоговой аттестации по образовательным программам основного общего образования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1357290" y="2781300"/>
            <a:ext cx="7607323" cy="3719534"/>
          </a:xfrm>
        </p:spPr>
        <p:txBody>
          <a:bodyPr/>
          <a:lstStyle/>
          <a:p>
            <a:pPr algn="just">
              <a:buClr>
                <a:srgbClr val="BC5632"/>
              </a:buClr>
              <a:buSzPct val="120000"/>
              <a:buFont typeface="Wingdings" pitchFamily="2" charset="2"/>
              <a:buChar char="Ø"/>
            </a:pPr>
            <a:r>
              <a:rPr lang="ru-RU" altLang="ru-RU" sz="2800" dirty="0" smtClean="0">
                <a:latin typeface="Arial" pitchFamily="34" charset="0"/>
              </a:rPr>
              <a:t>Количество экзаменов по выбору определяется обучающимися </a:t>
            </a:r>
            <a:r>
              <a:rPr lang="ru-RU" altLang="ru-RU" sz="2800" b="1" u="sng" dirty="0" smtClean="0">
                <a:solidFill>
                  <a:srgbClr val="FF0000"/>
                </a:solidFill>
                <a:latin typeface="Arial" pitchFamily="34" charset="0"/>
              </a:rPr>
              <a:t>самостоятельно</a:t>
            </a:r>
            <a:endParaRPr lang="ru-RU" altLang="ru-RU" sz="2800" dirty="0" smtClean="0">
              <a:latin typeface="Arial" pitchFamily="34" charset="0"/>
            </a:endParaRPr>
          </a:p>
        </p:txBody>
      </p:sp>
      <p:pic>
        <p:nvPicPr>
          <p:cNvPr id="60418" name="Picture 2" descr="https://encrypted-tbn0.gstatic.com/images?q=tbn:ANd9GcRGC53NUPwwhwZSObZI7PgAHY4DN5xPYgiIEZxj_n0_lrj6qe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14818"/>
            <a:ext cx="400052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42844" y="357166"/>
          <a:ext cx="8786874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2611</TotalTime>
  <Words>608</Words>
  <Application>Microsoft Office PowerPoint</Application>
  <PresentationFormat>Экран (4:3)</PresentationFormat>
  <Paragraphs>86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О проведении государственной итоговой аттестации выпускников 9 классов в 2014 году</vt:lpstr>
      <vt:lpstr>Государственная итоговая аттестация по образовательным  программам основного общего образования</vt:lpstr>
      <vt:lpstr>Нормативные правовые акты  ГИА 9 - 2014</vt:lpstr>
      <vt:lpstr>Проект приказа  Министерства образования и науки Российской Федерации</vt:lpstr>
      <vt:lpstr>Порядок проведения государственной итоговой аттестации по образовательным программам основного общего образования</vt:lpstr>
      <vt:lpstr>Государственная итоговая аттестация по образовательным программам основного общего образования включает в себя</vt:lpstr>
      <vt:lpstr>Порядок проведения государственной итоговой аттестации по образовательным программам основного общего образования</vt:lpstr>
      <vt:lpstr>Порядок проведения государственной итоговой аттестации по образовательным программам основного общего образования</vt:lpstr>
      <vt:lpstr>Слайд 9</vt:lpstr>
      <vt:lpstr>Формы проведения государственной итоговой аттестации</vt:lpstr>
      <vt:lpstr>Открытый банк заданий ГИА-9</vt:lpstr>
      <vt:lpstr>Формы проведения государственной итоговой аттестации</vt:lpstr>
      <vt:lpstr>Участники государственной итоговой аттестации</vt:lpstr>
      <vt:lpstr>Сроки и продолжительность проведения государственной итоговой аттестации определяются</vt:lpstr>
      <vt:lpstr>Сроки и продолжительность проведения государственной итоговой аттестации</vt:lpstr>
      <vt:lpstr>Слайд 16</vt:lpstr>
      <vt:lpstr>Сроки проведения государственной итоговой аттестации</vt:lpstr>
      <vt:lpstr>Проверка экзаменационных работ участников государственной итоговой аттестации и их оценивание</vt:lpstr>
      <vt:lpstr>ГИА  -  9   аналогично   ГИА-11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user</cp:lastModifiedBy>
  <cp:revision>219</cp:revision>
  <cp:lastPrinted>2013-12-02T06:33:48Z</cp:lastPrinted>
  <dcterms:created xsi:type="dcterms:W3CDTF">2012-09-09T07:26:04Z</dcterms:created>
  <dcterms:modified xsi:type="dcterms:W3CDTF">2014-02-10T11:24:26Z</dcterms:modified>
</cp:coreProperties>
</file>