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7" r:id="rId2"/>
    <p:sldId id="258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E8FBC-58F7-4BBE-B823-6A6AC3453706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DEC59-3AB5-49C2-ADA5-518AA2026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B38B-D179-4F7E-BD75-83398E9DF923}" type="datetime1">
              <a:rPr lang="ru-RU" smtClean="0"/>
              <a:pPr/>
              <a:t>21.07.2012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AEA7-CECD-4196-A18B-1C1559A778DA}" type="datetime1">
              <a:rPr lang="ru-RU" smtClean="0"/>
              <a:pPr/>
              <a:t>21.07.2012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5BED-43A7-46BF-8BA8-8FB056BE6F51}" type="datetime1">
              <a:rPr lang="ru-RU" smtClean="0"/>
              <a:pPr/>
              <a:t>21.07.2012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24DE-0397-4A71-A4FC-6C296AA4C6C5}" type="datetime1">
              <a:rPr lang="ru-RU" smtClean="0"/>
              <a:pPr/>
              <a:t>21.07.2012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A024-8C92-43A9-A2F2-7BFAD3A46C0E}" type="datetime1">
              <a:rPr lang="ru-RU" smtClean="0"/>
              <a:pPr/>
              <a:t>21.07.2012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CA8D0A-01B6-4805-BFE0-A4F4D3AE1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A010-A50A-4CED-83B5-3096B710247C}" type="datetime1">
              <a:rPr lang="ru-RU" smtClean="0"/>
              <a:pPr/>
              <a:t>21.07.2012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EE70-F4DB-48F6-AA81-33E3DD67E0A2}" type="datetime1">
              <a:rPr lang="ru-RU" smtClean="0"/>
              <a:pPr/>
              <a:t>21.07.2012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B12C-892B-4F28-84EF-6AC1B07CC079}" type="datetime1">
              <a:rPr lang="ru-RU" smtClean="0"/>
              <a:pPr/>
              <a:t>21.07.2012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82A-766E-4AC9-BA80-EE2992019D0D}" type="datetime1">
              <a:rPr lang="ru-RU" smtClean="0"/>
              <a:pPr/>
              <a:t>21.07.2012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6604-1FCC-4739-A94F-92F62575B6D3}" type="datetime1">
              <a:rPr lang="ru-RU" smtClean="0"/>
              <a:pPr/>
              <a:t>21.07.2012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5D18-04CD-4E4F-B553-EB449749A203}" type="datetime1">
              <a:rPr lang="ru-RU" smtClean="0"/>
              <a:pPr/>
              <a:t>21.07.2012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8C1AF5-A00A-4402-B311-244CF3FBB604}" type="datetime1">
              <a:rPr lang="ru-RU" smtClean="0"/>
              <a:pPr/>
              <a:t>21.07.2012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CA8D0A-01B6-4805-BFE0-A4F4D3AE1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714356"/>
            <a:ext cx="3543296" cy="54118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143504" y="928670"/>
            <a:ext cx="2957058" cy="4435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714356"/>
            <a:ext cx="405014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Творческая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Самопрезентация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Учителя истории</a:t>
            </a:r>
          </a:p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Мбоу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сош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С. В –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казинка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Боева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Сергея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Викторовича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Изображение 2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14356"/>
            <a:ext cx="8177793" cy="5573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C000"/>
                </a:solidFill>
              </a:rPr>
              <a:t>Нарушай правила.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C000"/>
                </a:solidFill>
              </a:rPr>
              <a:t>Прощай быстро.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C000"/>
                </a:solidFill>
              </a:rPr>
              <a:t>Целуй медленно.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C000"/>
                </a:solidFill>
              </a:rPr>
              <a:t>Люби искренне.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C000"/>
                </a:solidFill>
              </a:rPr>
              <a:t>Смейся неудержимо.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C000"/>
                </a:solidFill>
              </a:rPr>
              <a:t>И никогда ни о чем не жалей!</a:t>
            </a:r>
          </a:p>
          <a:p>
            <a:pPr>
              <a:buNone/>
            </a:pPr>
            <a:endParaRPr lang="ru-RU" sz="36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C000"/>
                </a:solidFill>
              </a:rPr>
              <a:t>Будьте счастливы !!!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1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428604"/>
            <a:ext cx="794601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/>
          </a:blip>
          <a:srcRect/>
          <a:stretch>
            <a:fillRect/>
          </a:stretch>
        </p:blipFill>
        <p:spPr>
          <a:xfrm>
            <a:off x="758382" y="785794"/>
            <a:ext cx="7028328" cy="5839714"/>
          </a:xfrm>
          <a:noFill/>
          <a:ln w="38100" cmpd="dbl">
            <a:solidFill>
              <a:srgbClr val="FFFF0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48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357166"/>
            <a:ext cx="8314874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529" y="357166"/>
            <a:ext cx="7810555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109" y="357167"/>
            <a:ext cx="8368295" cy="632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8429684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7987292" cy="5990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1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59" y="714356"/>
            <a:ext cx="8249231" cy="572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D0A-01B6-4805-BFE0-A4F4D3AE180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4F4F4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51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2012-01-25T14:57:27Z</dcterms:created>
  <dcterms:modified xsi:type="dcterms:W3CDTF">2012-07-21T14:12:49Z</dcterms:modified>
</cp:coreProperties>
</file>