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7" r:id="rId5"/>
    <p:sldId id="262" r:id="rId6"/>
    <p:sldId id="263" r:id="rId7"/>
    <p:sldId id="265" r:id="rId8"/>
    <p:sldId id="266" r:id="rId9"/>
    <p:sldId id="264" r:id="rId10"/>
    <p:sldId id="271" r:id="rId11"/>
    <p:sldId id="27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840" autoAdjust="0"/>
  </p:normalViewPr>
  <p:slideViewPr>
    <p:cSldViewPr>
      <p:cViewPr varScale="1">
        <p:scale>
          <a:sx n="74" d="100"/>
          <a:sy n="7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7268D0-EF75-4B70-9B32-E5CC556491C3}" type="datetimeFigureOut">
              <a:rPr lang="ru-RU" smtClean="0"/>
              <a:pPr/>
              <a:t>26.04.2011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F318DA-28F8-4151-9BD7-ECDF3F85B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7056784" cy="4958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Тема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Может ли музыка выразить характер человека?</a:t>
            </a: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/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5877272"/>
            <a:ext cx="6705600" cy="858565"/>
          </a:xfrm>
        </p:spPr>
        <p:txBody>
          <a:bodyPr>
            <a:noAutofit/>
          </a:bodyPr>
          <a:lstStyle/>
          <a:p>
            <a:endParaRPr lang="ru-RU" sz="2400" b="1" dirty="0" smtClean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 Н.А. Римского-Корсакова 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М.П. Мусоргского</a:t>
            </a:r>
          </a:p>
          <a:p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Bookman Old Style" pitchFamily="18" charset="0"/>
              </a:rPr>
              <a:t>              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0"/>
            <a:ext cx="4514056" cy="5867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Варлаам – персонаж оперы «Борис Годунов»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F:\Борис Годунов\Варлаа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536504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835696" y="2636912"/>
            <a:ext cx="5256584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И. Репин «Протодьякон»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F:\Борис Годунов\Репин Протодьяк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0"/>
            <a:ext cx="5256584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5400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1. Выберите иллюстрацию (1, 2, 3, 4), которая, по вашему мнению, наиболее полно отражает содержание музыки.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2. Кто главное действующее лицо?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3. Музыкальный портрет – это…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4. Может ли музыка выразить характер человека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(обоснуйте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)?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Ответьте на вопросы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6016" y="4038600"/>
            <a:ext cx="3672408" cy="1828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Выберите иллюстрацию в соответствии с музыкой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6146" name="Picture 2" descr="F:\Борис Годунов\Варлаам и Миссаи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3" cy="3068959"/>
          </a:xfrm>
          <a:prstGeom prst="rect">
            <a:avLst/>
          </a:prstGeom>
          <a:noFill/>
        </p:spPr>
      </p:pic>
      <p:pic>
        <p:nvPicPr>
          <p:cNvPr id="6147" name="Picture 3" descr="F:\Борис Годунов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12976"/>
            <a:ext cx="4427984" cy="2808312"/>
          </a:xfrm>
          <a:prstGeom prst="rect">
            <a:avLst/>
          </a:prstGeom>
          <a:noFill/>
        </p:spPr>
      </p:pic>
      <p:pic>
        <p:nvPicPr>
          <p:cNvPr id="6148" name="Picture 4" descr="F:\Борис Годунов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4427984" cy="2808312"/>
          </a:xfrm>
          <a:prstGeom prst="rect">
            <a:avLst/>
          </a:prstGeom>
          <a:noFill/>
        </p:spPr>
      </p:pic>
      <p:pic>
        <p:nvPicPr>
          <p:cNvPr id="6149" name="Picture 5" descr="F:\Борис Годунов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0"/>
            <a:ext cx="4427984" cy="30689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520" y="1886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/>
              <a:t>1</a:t>
            </a:r>
            <a:endParaRPr lang="ru-RU" b="1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1886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2</a:t>
            </a:r>
            <a:endParaRPr lang="ru-RU" b="1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3</a:t>
            </a:r>
            <a:endParaRPr lang="ru-RU" b="1" i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860032" y="32849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/>
              <a:t>4</a:t>
            </a:r>
            <a:endParaRPr lang="ru-RU" b="1" i="1" u="sng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515672" cy="6048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Закрепление темы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Музыкальный портрет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это музыкальная характеристика героя, в которой неразрывно слиты выразительность и изобразительная сила интонаций музыкального языка;</a:t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М.П. Мусоргский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– русский композитор 2 п. 19 века, продолжатель традиций М.И. Глинки, создавший в своей музыке множество национально ярких музыкальных образов;</a:t>
            </a:r>
            <a:b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</a:t>
            </a:r>
            <a:r>
              <a:rPr lang="ru-RU" sz="2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Опера М.П. Мусоргского «Борис Годунов»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первая русская национальная драма, где русский народ становиться главным героем, поставлена проблема взаимоотношений народа и власти, которая остается актуальной и в наши дни.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запоминанию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21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Итог урока </a:t>
            </a: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 обладает яркой изобразительностью. </a:t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 помощью внутреннего зрения мы можем представить то, о чем рассказывает композитор. </a:t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Проблема взаимоотношений народа и власти, поставленная М.П. Мусоргским в опере «Борис Годунов», актуальна </a:t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в наши дни. </a:t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 композитора занимает достойное место в культурном наследии человечества.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Музыка может выразить характер человека!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561662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Цель: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развитие навыков анализа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музыки и выражения собственного отношения 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учащихся к музыкальному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произведению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Н.А. Римский-Корсаков (1844-1908 гг.)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515672" cy="5112568"/>
          </a:xfrm>
        </p:spPr>
        <p:txBody>
          <a:bodyPr>
            <a:normAutofit fontScale="90000"/>
          </a:bodyPr>
          <a:lstStyle/>
          <a:p>
            <a:pPr algn="ctr">
              <a:buFont typeface="Wingdings" pitchFamily="2" charset="2"/>
              <a:buChar char="q"/>
            </a:pP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3100" b="1" dirty="0" smtClean="0">
                <a:latin typeface="Bookman Old Style" pitchFamily="18" charset="0"/>
              </a:rPr>
              <a:t/>
            </a:r>
            <a:br>
              <a:rPr lang="ru-RU" sz="3100" b="1" dirty="0" smtClean="0">
                <a:latin typeface="Bookman Old Style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Задачи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: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 проанализировать интонационную природу предложенных музыкальных фрагментов;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2) сопоставить произведения музыки и живописи;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3) сформулировать проблему, поставленную М.П. Мусоргским в опере «Борис Годунов»;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4) подтвердить или опровергнуть тему урока «Может ли музыка выразить характер человека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?»;</a:t>
            </a:r>
            <a:b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5) обобщить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систематизировать знания материала «Музыкальный портрет». </a:t>
            </a:r>
            <a: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М.П. Мусоргский (1839-1881 гг.)</a:t>
            </a:r>
            <a:endParaRPr lang="ru-RU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Н.А. Римский-Корсаков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Портрет работы художника В. Серова</a:t>
            </a:r>
            <a:endParaRPr lang="ru-RU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D:\ИНГА\Биографии композиторов\Римский-Корсаков\Портреты\Римский-Корсаков Се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352928" cy="60212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021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Н.А. Римский-Корсаков опера «Снегурочка»</a:t>
            </a:r>
            <a:endParaRPr lang="ru-RU" sz="2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170" name="Picture 2" descr="F:\Борис Годунов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0"/>
            <a:ext cx="4464496" cy="5949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М.П. Мусоргский</a:t>
            </a:r>
            <a:endParaRPr lang="ru-RU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F:\Борис Годунов\Мусорг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0"/>
            <a:ext cx="4464496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Выберите картину, изображение на которой иллюстрирует данный музыкальный фрагмент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 descr="F:\Борис Годунов\Юродивый картин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37" y="1731962"/>
            <a:ext cx="3514725" cy="4361333"/>
          </a:xfrm>
          <a:prstGeom prst="rect">
            <a:avLst/>
          </a:prstGeom>
          <a:noFill/>
        </p:spPr>
      </p:pic>
      <p:pic>
        <p:nvPicPr>
          <p:cNvPr id="4099" name="Picture 3" descr="F:\Борис Годунов\Варлаам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384376" cy="43924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1772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1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1772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2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Выберите картину, изображение на которой иллюстрирует данный музыкальный фрагмент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2" name="Picture 2" descr="F:\Борис Годунов\Лже Дмитри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4248472" cy="4536503"/>
          </a:xfrm>
          <a:prstGeom prst="rect">
            <a:avLst/>
          </a:prstGeom>
          <a:noFill/>
        </p:spPr>
      </p:pic>
      <p:pic>
        <p:nvPicPr>
          <p:cNvPr id="5123" name="Picture 3" descr="F:\Борис Годунов\Борис Годунов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212"/>
            <a:ext cx="3240359" cy="46811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1560" y="1628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3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772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4</a:t>
            </a:r>
            <a:endParaRPr lang="ru-RU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0"/>
            <a:ext cx="4752528" cy="5949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Русский царь Борис Годунов, персонаж оперы М.П. Мусоргского</a:t>
            </a:r>
            <a:endParaRPr lang="ru-RU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6" name="Picture 4" descr="F:\Борис Годунов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12068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116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                        Тема Может ли музыка выразить характер человека?    </vt:lpstr>
      <vt:lpstr>Цель:   развитие навыков анализа музыки и выражения собственного отношения  учащихся к музыкальному произведению   </vt:lpstr>
      <vt:lpstr>    Задачи: 1) проанализировать интонационную природу предложенных музыкальных фрагментов; 2) сопоставить произведения музыки и живописи; 3) сформулировать проблему, поставленную М.П. Мусоргским в опере «Борис Годунов»; 4) подтвердить или опровергнуть тему урока «Может ли музыка выразить характер человека?»;  5) обобщить и систематизировать знания материала «Музыкальный портрет».   </vt:lpstr>
      <vt:lpstr>Слайд 4</vt:lpstr>
      <vt:lpstr>Слайд 5</vt:lpstr>
      <vt:lpstr>Слайд 6</vt:lpstr>
      <vt:lpstr>Выберите картину, изображение на которой иллюстрирует данный музыкальный фрагмент</vt:lpstr>
      <vt:lpstr>Выберите картину, изображение на которой иллюстрирует данный музыкальный фрагмент</vt:lpstr>
      <vt:lpstr>Слайд 9</vt:lpstr>
      <vt:lpstr>Слайд 10</vt:lpstr>
      <vt:lpstr>Слайд 11</vt:lpstr>
      <vt:lpstr>  1. Выберите иллюстрацию (1, 2, 3, 4), которая, по вашему мнению, наиболее полно отражает содержание музыки. 2. Кто главное действующее лицо? 3. Музыкальный портрет – это… 4. Может ли музыка выразить характер человека (обоснуйте)?  </vt:lpstr>
      <vt:lpstr>Слайд 13</vt:lpstr>
      <vt:lpstr>Закрепление темы - Музыкальный портрет – это музыкальная характеристика героя, в которой неразрывно слиты выразительность и изобразительная сила интонаций музыкального языка; - М.П. Мусоргский – русский композитор 2 п. 19 века, продолжатель традиций М.И. Глинки, создавший в своей музыке множество национально ярких музыкальных образов; - Опера М.П. Мусоргского «Борис Годунов» - первая русская национальная драма, где русский народ становиться главным героем, поставлена проблема взаимоотношений народа и власти, которая остается актуальной и в наши дни. </vt:lpstr>
      <vt:lpstr>Итог урока  Музыка обладает яркой изобразительностью.  С помощью внутреннего зрения мы можем представить то, о чем рассказывает композитор.  Проблема взаимоотношений народа и власти, поставленная М.П. Мусоргским в опере «Борис Годунов», актуальна  и в наши дни.  Музыка композитора занимает достойное место в культурном наследии человечества. 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Тема Может ли музыка выразить характер человека?    </dc:title>
  <dc:creator>Инга</dc:creator>
  <cp:lastModifiedBy>Инга</cp:lastModifiedBy>
  <cp:revision>11</cp:revision>
  <dcterms:created xsi:type="dcterms:W3CDTF">2011-03-08T07:01:26Z</dcterms:created>
  <dcterms:modified xsi:type="dcterms:W3CDTF">2011-04-26T15:08:36Z</dcterms:modified>
</cp:coreProperties>
</file>