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86;&#1090;&#1082;&#1088;.&#1091;&#1088;&#1086;&#1082;&#1080;%20%20&#1084;&#1086;&#1080;\2rk%20&#1051;&#1080;&#1090;.&#1095;&#1090;&#1077;&#1085;&#1080;&#1077;%20&#1086;&#1090;&#1082;&#1088;.&#1091;&#1088;&#1086;&#1082;%201%20&#1076;&#1077;&#1082;&#1072;&#1073;&#1088;&#1103;%20&#1060;&#1077;&#1090;%20&#1080;%20&#1055;&#1056;&#1086;&#1082;&#1086;&#1092;&#1100;&#1077;&#1074;\&#1092;&#1080;&#1079;&#1084;&#1080;&#1085;&#1091;&#1090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.&#1091;&#1088;&#1086;&#1082;&#1080;%20%20&#1084;&#1086;&#1080;\2rk%20&#1051;&#1080;&#1090;.&#1095;&#1090;&#1077;&#1085;&#1080;&#1077;%20&#1086;&#1090;&#1082;&#1088;.&#1091;&#1088;&#1086;&#1082;%201%20&#1076;&#1077;&#1082;&#1072;&#1073;&#1088;&#1103;%20&#1060;&#1077;&#1090;%20&#1080;%20&#1055;&#1056;&#1086;&#1082;&#1086;&#1092;&#1100;&#1077;&#1074;\Detskie_pesni_-_U_lesa_na_opushke_zhila_Zima_v_izbushke_(iPlayer.fm)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69" y="214290"/>
            <a:ext cx="847347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Литературного чтения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2 классе УМК  «Гармония»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71678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А.Фет</a:t>
            </a:r>
            <a:r>
              <a:rPr lang="ru-RU" sz="4400" b="1" dirty="0" smtClean="0">
                <a:solidFill>
                  <a:srgbClr val="002060"/>
                </a:solidFill>
              </a:rPr>
              <a:t> «Чудная картина»,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А. Прокофьев </a:t>
            </a:r>
            <a:r>
              <a:rPr lang="ru-RU" sz="4400" b="1" dirty="0" smtClean="0">
                <a:solidFill>
                  <a:srgbClr val="002060"/>
                </a:solidFill>
              </a:rPr>
              <a:t>«Как на горке, на горе».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072074"/>
            <a:ext cx="4420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Учитель: Дегтярева В.Н</a:t>
            </a:r>
          </a:p>
          <a:p>
            <a:pPr algn="ctr"/>
            <a:r>
              <a:rPr lang="ru-RU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2014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447800" y="2381250"/>
            <a:ext cx="6248400" cy="2100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5" name="Picture 3" descr="уке4еку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2357454" cy="2357454"/>
          </a:xfrm>
          <a:prstGeom prst="rect">
            <a:avLst/>
          </a:prstGeom>
          <a:noFill/>
        </p:spPr>
      </p:pic>
      <p:pic>
        <p:nvPicPr>
          <p:cNvPr id="6" name="Picture 3" descr="Отсканировано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2665412" cy="1873250"/>
          </a:xfrm>
          <a:prstGeom prst="rect">
            <a:avLst/>
          </a:prstGeom>
          <a:noFill/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286512" y="428604"/>
            <a:ext cx="1628778" cy="1785950"/>
            <a:chOff x="900" y="1020"/>
            <a:chExt cx="1890" cy="178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8" name="AutoShape 11"/>
            <p:cNvCxnSpPr>
              <a:cxnSpLocks noChangeShapeType="1"/>
            </p:cNvCxnSpPr>
            <p:nvPr/>
          </p:nvCxnSpPr>
          <p:spPr bwMode="auto">
            <a:xfrm flipH="1" flipV="1">
              <a:off x="990" y="1650"/>
              <a:ext cx="1710" cy="600"/>
            </a:xfrm>
            <a:prstGeom prst="straightConnector1">
              <a:avLst/>
            </a:prstGeom>
            <a:noFill/>
            <a:ln w="76200">
              <a:solidFill>
                <a:srgbClr val="002060"/>
              </a:solidFill>
              <a:prstDash val="sysDot"/>
              <a:round/>
              <a:headEnd type="diamond" w="med" len="med"/>
              <a:tailEnd type="diamond" w="med" len="med"/>
            </a:ln>
          </p:spPr>
        </p:cxnSp>
        <p:cxnSp>
          <p:nvCxnSpPr>
            <p:cNvPr id="9" name="AutoShape 12"/>
            <p:cNvCxnSpPr>
              <a:cxnSpLocks noChangeShapeType="1"/>
            </p:cNvCxnSpPr>
            <p:nvPr/>
          </p:nvCxnSpPr>
          <p:spPr bwMode="auto">
            <a:xfrm flipH="1">
              <a:off x="900" y="1905"/>
              <a:ext cx="1890" cy="150"/>
            </a:xfrm>
            <a:prstGeom prst="straightConnector1">
              <a:avLst/>
            </a:prstGeom>
            <a:noFill/>
            <a:ln w="76200">
              <a:pattFill prst="pct30">
                <a:fgClr>
                  <a:srgbClr val="17365D"/>
                </a:fgClr>
                <a:bgClr>
                  <a:srgbClr val="FFFFFF"/>
                </a:bgClr>
              </a:pattFill>
              <a:prstDash val="sysDot"/>
              <a:round/>
              <a:headEnd type="diamond" w="med" len="med"/>
              <a:tailEnd type="diamond" w="med" len="med"/>
            </a:ln>
          </p:spPr>
        </p:cxn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080" y="1020"/>
              <a:ext cx="1620" cy="1785"/>
              <a:chOff x="1080" y="1020"/>
              <a:chExt cx="1620" cy="1785"/>
            </a:xfrm>
          </p:grpSpPr>
          <p:cxnSp>
            <p:nvCxnSpPr>
              <p:cNvPr id="11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620" y="1107"/>
                <a:ext cx="555" cy="1665"/>
              </a:xfrm>
              <a:prstGeom prst="straightConnector1">
                <a:avLst/>
              </a:prstGeom>
              <a:noFill/>
              <a:ln w="76200" cap="rnd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2" name="AutoShape 15"/>
              <p:cNvCxnSpPr>
                <a:cxnSpLocks noChangeShapeType="1"/>
              </p:cNvCxnSpPr>
              <p:nvPr/>
            </p:nvCxnSpPr>
            <p:spPr bwMode="auto">
              <a:xfrm flipH="1" flipV="1">
                <a:off x="1785" y="1020"/>
                <a:ext cx="135" cy="178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3" name="AutoShape 16"/>
              <p:cNvCxnSpPr>
                <a:cxnSpLocks noChangeShapeType="1"/>
              </p:cNvCxnSpPr>
              <p:nvPr/>
            </p:nvCxnSpPr>
            <p:spPr bwMode="auto">
              <a:xfrm>
                <a:off x="1515" y="1185"/>
                <a:ext cx="660" cy="1587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4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320" y="1320"/>
                <a:ext cx="1169" cy="124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5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1080" y="1560"/>
                <a:ext cx="1620" cy="765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6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1245" y="1395"/>
                <a:ext cx="1244" cy="1170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</p:grpSp>
      </p:grpSp>
      <p:pic>
        <p:nvPicPr>
          <p:cNvPr id="17" name="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3.36725E-6 C 0.04705 0.15656 -0.04827 0.28515 -0.16337 0.28515 C -0.29931 0.28515 -0.34844 0.14246 -0.36945 0.05643 L -0.39046 -0.0569 C -0.41146 -0.1427 -0.46389 -0.28492 -0.61754 -0.28492 C -0.71563 -0.28492 -0.82691 -0.1568 -0.82691 3.36725E-6 C -0.82691 0.15656 -0.71563 0.28515 -0.61754 0.28515 C -0.46389 0.28515 -0.41146 0.14246 -0.39046 0.05643 L -0.36945 -0.0569 C -0.34844 -0.1427 -0.29931 -0.28492 -0.16337 -0.28492 C -0.04827 -0.28492 0.04705 -0.1568 0.04705 3.36725E-6 Z " pathEditMode="relative" rAng="0" ptsTypes="ffFffffFfff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115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85926"/>
            <a:ext cx="8429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</a:rPr>
              <a:t>    В зимний холод </a:t>
            </a:r>
            <a:endParaRPr lang="ru-RU" sz="8000" dirty="0">
              <a:solidFill>
                <a:srgbClr val="00206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214678" y="428604"/>
            <a:ext cx="1628778" cy="1785950"/>
            <a:chOff x="900" y="1020"/>
            <a:chExt cx="1890" cy="178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7" name="AutoShape 11"/>
            <p:cNvCxnSpPr>
              <a:cxnSpLocks noChangeShapeType="1"/>
            </p:cNvCxnSpPr>
            <p:nvPr/>
          </p:nvCxnSpPr>
          <p:spPr bwMode="auto">
            <a:xfrm flipH="1" flipV="1">
              <a:off x="990" y="1650"/>
              <a:ext cx="1710" cy="600"/>
            </a:xfrm>
            <a:prstGeom prst="straightConnector1">
              <a:avLst/>
            </a:prstGeom>
            <a:noFill/>
            <a:ln w="76200">
              <a:solidFill>
                <a:srgbClr val="002060"/>
              </a:solidFill>
              <a:prstDash val="sysDot"/>
              <a:round/>
              <a:headEnd type="diamond" w="med" len="med"/>
              <a:tailEnd type="diamond" w="med" len="med"/>
            </a:ln>
          </p:spPr>
        </p:cxnSp>
        <p:cxnSp>
          <p:nvCxnSpPr>
            <p:cNvPr id="8" name="AutoShape 12"/>
            <p:cNvCxnSpPr>
              <a:cxnSpLocks noChangeShapeType="1"/>
            </p:cNvCxnSpPr>
            <p:nvPr/>
          </p:nvCxnSpPr>
          <p:spPr bwMode="auto">
            <a:xfrm flipH="1">
              <a:off x="900" y="1905"/>
              <a:ext cx="1890" cy="150"/>
            </a:xfrm>
            <a:prstGeom prst="straightConnector1">
              <a:avLst/>
            </a:prstGeom>
            <a:noFill/>
            <a:ln w="76200">
              <a:pattFill prst="pct30">
                <a:fgClr>
                  <a:srgbClr val="17365D"/>
                </a:fgClr>
                <a:bgClr>
                  <a:srgbClr val="FFFFFF"/>
                </a:bgClr>
              </a:pattFill>
              <a:prstDash val="sysDot"/>
              <a:round/>
              <a:headEnd type="diamond" w="med" len="med"/>
              <a:tailEnd type="diamond" w="med" len="med"/>
            </a:ln>
          </p:spPr>
        </p:cxn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080" y="1020"/>
              <a:ext cx="1620" cy="1785"/>
              <a:chOff x="1080" y="1020"/>
              <a:chExt cx="1620" cy="1785"/>
            </a:xfrm>
          </p:grpSpPr>
          <p:cxnSp>
            <p:nvCxnSpPr>
              <p:cNvPr id="10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620" y="1107"/>
                <a:ext cx="555" cy="1665"/>
              </a:xfrm>
              <a:prstGeom prst="straightConnector1">
                <a:avLst/>
              </a:prstGeom>
              <a:noFill/>
              <a:ln w="76200" cap="rnd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1" name="AutoShape 15"/>
              <p:cNvCxnSpPr>
                <a:cxnSpLocks noChangeShapeType="1"/>
              </p:cNvCxnSpPr>
              <p:nvPr/>
            </p:nvCxnSpPr>
            <p:spPr bwMode="auto">
              <a:xfrm flipH="1" flipV="1">
                <a:off x="1785" y="1020"/>
                <a:ext cx="135" cy="178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2" name="AutoShape 16"/>
              <p:cNvCxnSpPr>
                <a:cxnSpLocks noChangeShapeType="1"/>
              </p:cNvCxnSpPr>
              <p:nvPr/>
            </p:nvCxnSpPr>
            <p:spPr bwMode="auto">
              <a:xfrm>
                <a:off x="1515" y="1185"/>
                <a:ext cx="660" cy="1587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3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320" y="1320"/>
                <a:ext cx="1169" cy="124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4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1080" y="1560"/>
                <a:ext cx="1620" cy="765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prstDash val="sysDot"/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5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1245" y="1395"/>
                <a:ext cx="1244" cy="1170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prstDash val="sysDot"/>
                <a:round/>
                <a:headEnd type="diamond" w="med" len="med"/>
                <a:tailEnd type="diamond" w="med" len="med"/>
              </a:ln>
            </p:spPr>
          </p:cxnSp>
        </p:grpSp>
      </p:grpSp>
      <p:pic>
        <p:nvPicPr>
          <p:cNvPr id="16" name="Picture 4" descr="Ph02565j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57562"/>
            <a:ext cx="8393141" cy="3011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3.36725E-6 C 0.04705 0.15656 -0.04827 0.28515 -0.16337 0.28515 C -0.29931 0.28515 -0.34844 0.14246 -0.36945 0.05643 L -0.39046 -0.0569 C -0.41146 -0.1427 -0.46389 -0.28492 -0.61754 -0.28492 C -0.71563 -0.28492 -0.82691 -0.1568 -0.82691 3.36725E-6 C -0.82691 0.15656 -0.71563 0.28515 -0.61754 0.28515 C -0.46389 0.28515 -0.41146 0.14246 -0.39046 0.05643 L -0.36945 -0.0569 C -0.34844 -0.1427 -0.29931 -0.28492 -0.16337 -0.28492 C -0.04827 -0.28492 0.04705 -0.1568 0.04705 3.36725E-6 Z " pathEditMode="relative" rAng="0" ptsTypes="ffFffffFfff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5768975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7200" i="1" dirty="0" smtClean="0">
                <a:solidFill>
                  <a:srgbClr val="002060"/>
                </a:solidFill>
              </a:rPr>
              <a:t>В зимний холод </a:t>
            </a:r>
            <a:br>
              <a:rPr lang="ru-RU" sz="7200" i="1" dirty="0" smtClean="0">
                <a:solidFill>
                  <a:srgbClr val="002060"/>
                </a:solidFill>
              </a:rPr>
            </a:br>
            <a:r>
              <a:rPr lang="ru-RU" sz="7200" i="1" dirty="0" smtClean="0">
                <a:solidFill>
                  <a:srgbClr val="002060"/>
                </a:solidFill>
              </a:rPr>
              <a:t>  </a:t>
            </a:r>
            <a:r>
              <a:rPr lang="ru-RU" sz="7200" i="1" dirty="0" smtClean="0">
                <a:solidFill>
                  <a:srgbClr val="0070C0"/>
                </a:solidFill>
              </a:rPr>
              <a:t>всякий молод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0372"/>
            <a:ext cx="4313579" cy="3571876"/>
          </a:xfrm>
          <a:prstGeom prst="rect">
            <a:avLst/>
          </a:prstGeom>
        </p:spPr>
      </p:pic>
      <p:pic>
        <p:nvPicPr>
          <p:cNvPr id="25601" name="Picture 1" descr="C:\Documents and Settings\Admin\Рабочий стол\i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39290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/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/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/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/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КАК на горке, на ГОРЕ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85791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29750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Александр Андреевич Прокофьев </a:t>
            </a:r>
            <a:r>
              <a:rPr lang="ru-RU" dirty="0" smtClean="0"/>
              <a:t>– поэт, живший в другое время, в другом веке, более близком нам. Он вырос в семье рыбака. Окончил три класса, служил в армии, как и все работал и писал стихи о деревне, детях.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28860" y="76281"/>
            <a:ext cx="392908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горки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горку 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Рабочий стол\i7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0570"/>
            <a:ext cx="45720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810"/>
            <a:ext cx="5000628" cy="3786190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34" y="0"/>
            <a:ext cx="4200466" cy="3024336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000372"/>
            <a:ext cx="4214810" cy="3857628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i6.we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2919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7" name="Picture 4" descr="Nla_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4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14876" cy="3643314"/>
          </a:xfrm>
          <a:prstGeom prst="rect">
            <a:avLst/>
          </a:prstGeom>
          <a:noFill/>
        </p:spPr>
      </p:pic>
      <p:pic>
        <p:nvPicPr>
          <p:cNvPr id="4" name="Picture 4" descr="Отсканировано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0"/>
            <a:ext cx="4429124" cy="3643314"/>
          </a:xfrm>
          <a:prstGeom prst="rect">
            <a:avLst/>
          </a:prstGeom>
          <a:noFill/>
          <a:ln/>
        </p:spPr>
      </p:pic>
      <p:pic>
        <p:nvPicPr>
          <p:cNvPr id="5" name="Picture 4" descr="роап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464343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Ph02565j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04275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выучить любое стихотворение из изученных сегодня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выбрать другое стихотворение другого автора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 зиме и выучить также наизусть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193260"/>
            <a:ext cx="85725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Придумано кем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просто и мудро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встрече здороваться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солнцу и птицам,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приветливым лицам.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каждый становится добрым, доверчивым,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длится до вечера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СПАСИБО!</a:t>
            </a:r>
            <a:r>
              <a:rPr lang="ru-RU" dirty="0" smtClean="0"/>
              <a:t> РЕБЯТА ВЫ </a:t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МОЛОДЦЫ!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теперь Давайте встретим </a:t>
            </a:r>
            <a:r>
              <a:rPr lang="ru-RU" b="1" dirty="0" smtClean="0">
                <a:solidFill>
                  <a:srgbClr val="0070C0"/>
                </a:solidFill>
              </a:rPr>
              <a:t>ЗИМУШКУ </a:t>
            </a:r>
            <a:r>
              <a:rPr lang="ru-RU" b="1" i="1" u="sng" dirty="0" smtClean="0">
                <a:solidFill>
                  <a:srgbClr val="FFFF00"/>
                </a:solidFill>
              </a:rPr>
              <a:t>песенкой</a:t>
            </a:r>
            <a:r>
              <a:rPr lang="ru-RU" dirty="0" smtClean="0"/>
              <a:t>!!!!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Detskie_pesni_-_U_lesa_na_opushke_zhila_Zima_v_izbushk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4572708"/>
            <a:ext cx="8858280" cy="96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Ма-ма-ма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пришла снежная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Ег-ег-ег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засыпал белый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Ки-ки-ки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любим мы играть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Ры-ры-ры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качусь на саночках с го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Оз-оз-оз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щиплет щеки нам мор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Лю-лю-лю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зиму снежную люб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35659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</a:t>
            </a: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73644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2034" y="3396734"/>
            <a:ext cx="1082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9" y="2214554"/>
            <a:ext cx="913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82887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греческого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означает творчество, сотворение.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язык души.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искусство, в котором каждое слово волнует.    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музыка из слов.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речь, которую надо уметь слушать и видеть.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3570281" cy="39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57620" y="428604"/>
            <a:ext cx="47863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Афанасий Афанасьевич Фет </a:t>
            </a:r>
            <a:r>
              <a:rPr lang="ru-RU" dirty="0" smtClean="0"/>
              <a:t>– великий русский поэт, родившийся почти двести лет назад. Он любил русскую природу, ведь вырос он в деревне. В детстве будущий поэт вместе с другими ребятишками бегал по лесу, ловил птиц, ездил верхом. Русской природе посвящена значительная часть его стихов, например и то, что мы сегодня изучаем.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5719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14686"/>
            <a:ext cx="492922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2414082"/>
            <a:ext cx="914400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Картина 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родна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Равнина 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луна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Высоких 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далёких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- бег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349</Words>
  <Application>Microsoft Office PowerPoint</Application>
  <PresentationFormat>Экран (4:3)</PresentationFormat>
  <Paragraphs>87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В зимний холод    всякий молод</vt:lpstr>
      <vt:lpstr>    КАК на горке, на ГОРЕ</vt:lpstr>
      <vt:lpstr>Александр Андреевич Прокофьев – поэт, живший в другое время, в другом веке, более близком нам. Он вырос в семье рыбака. Окончил три класса, служил в армии, как и все работал и писал стихи о деревне, детях.</vt:lpstr>
      <vt:lpstr>Слайд 15</vt:lpstr>
      <vt:lpstr>Слайд 16</vt:lpstr>
      <vt:lpstr>Слайд 17</vt:lpstr>
      <vt:lpstr>Слайд 18</vt:lpstr>
      <vt:lpstr>Слайд 19</vt:lpstr>
      <vt:lpstr>СПАСИБО! РЕБЯТА ВЫ  МОЛОДЦЫ! А теперь Давайте встретим ЗИМУШКУ песенкой!!!!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валя</cp:lastModifiedBy>
  <cp:revision>22</cp:revision>
  <dcterms:modified xsi:type="dcterms:W3CDTF">2015-02-26T18:18:57Z</dcterms:modified>
</cp:coreProperties>
</file>