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D223AB-8A91-4BEE-9C3D-C96B60F9054F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A4F0F8-737D-4AE1-A269-532D398213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viewer.yandex.ru/r.xml?sk=yf980c8f08a33dc920895f2caf86e968c&amp;url=http://www.olimpus.org.ru/" TargetMode="External"/><Relationship Id="rId2" Type="http://schemas.openxmlformats.org/officeDocument/2006/relationships/hyperlink" Target="https://docviewer.yandex.ru/r.xml?sk=yf980c8f08a33dc920895f2caf86e968c&amp;url=http://www.centrtalan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lymp.ifmo.ru/rus/13-14/math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248471"/>
          </a:xfrm>
        </p:spPr>
        <p:txBody>
          <a:bodyPr>
            <a:normAutofit/>
          </a:bodyPr>
          <a:lstStyle/>
          <a:p>
            <a:r>
              <a:rPr lang="ru-RU" i="1" dirty="0"/>
              <a:t>Если вы хотите научиться плавать, то смело входите в воду, а если хотите научиться решать задачи, то решайте их. (Д.Пойа.)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Решить анаграммы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1. м а </a:t>
            </a:r>
            <a:r>
              <a:rPr lang="ru-RU" i="1" dirty="0" err="1"/>
              <a:t>п</a:t>
            </a:r>
            <a:r>
              <a:rPr lang="ru-RU" i="1" dirty="0"/>
              <a:t> </a:t>
            </a:r>
            <a:r>
              <a:rPr lang="ru-RU" i="1" dirty="0" err="1"/>
              <a:t>р</a:t>
            </a:r>
            <a:r>
              <a:rPr lang="ru-RU" i="1" dirty="0"/>
              <a:t> я </a:t>
            </a:r>
            <a:r>
              <a:rPr lang="ru-RU" i="1" dirty="0" err="1"/>
              <a:t>я</a:t>
            </a:r>
            <a:r>
              <a:rPr lang="ru-RU" i="1" dirty="0"/>
              <a:t>  (прямая)                  </a:t>
            </a:r>
            <a:endParaRPr lang="ru-RU" i="1" dirty="0" smtClean="0"/>
          </a:p>
          <a:p>
            <a:r>
              <a:rPr lang="ru-RU" i="1" dirty="0"/>
              <a:t>  ч у л (луч)</a:t>
            </a:r>
            <a:endParaRPr lang="ru-RU" dirty="0"/>
          </a:p>
          <a:p>
            <a:r>
              <a:rPr lang="ru-RU" i="1" dirty="0" smtClean="0"/>
              <a:t>  </a:t>
            </a:r>
            <a:r>
              <a:rPr lang="ru-RU" i="1" dirty="0" err="1" smtClean="0"/>
              <a:t>р</a:t>
            </a:r>
            <a:r>
              <a:rPr lang="ru-RU" i="1" dirty="0" smtClean="0"/>
              <a:t> </a:t>
            </a:r>
            <a:r>
              <a:rPr lang="ru-RU" i="1" dirty="0"/>
              <a:t>е </a:t>
            </a:r>
            <a:r>
              <a:rPr lang="ru-RU" i="1" dirty="0" err="1"/>
              <a:t>з</a:t>
            </a:r>
            <a:r>
              <a:rPr lang="ru-RU" i="1" dirty="0"/>
              <a:t> о т о к (отрезок)                      </a:t>
            </a:r>
            <a:endParaRPr lang="ru-RU" i="1" dirty="0" smtClean="0"/>
          </a:p>
          <a:p>
            <a:r>
              <a:rPr lang="ru-RU" i="1" dirty="0"/>
              <a:t>  </a:t>
            </a:r>
            <a:r>
              <a:rPr lang="ru-RU" i="1" dirty="0" err="1"/>
              <a:t>р</a:t>
            </a:r>
            <a:r>
              <a:rPr lang="ru-RU" i="1" dirty="0"/>
              <a:t> и </a:t>
            </a:r>
            <a:r>
              <a:rPr lang="ru-RU" i="1" dirty="0" err="1"/>
              <a:t>п</a:t>
            </a:r>
            <a:r>
              <a:rPr lang="ru-RU" i="1" dirty="0"/>
              <a:t> е т </a:t>
            </a:r>
            <a:r>
              <a:rPr lang="ru-RU" i="1" dirty="0" err="1"/>
              <a:t>р</a:t>
            </a:r>
            <a:r>
              <a:rPr lang="ru-RU" i="1" dirty="0"/>
              <a:t> е м (периметр</a:t>
            </a:r>
            <a:r>
              <a:rPr lang="ru-RU" i="1" dirty="0" smtClean="0"/>
              <a:t>)</a:t>
            </a:r>
          </a:p>
          <a:p>
            <a:endParaRPr lang="ru-RU" i="1" dirty="0" smtClean="0"/>
          </a:p>
          <a:p>
            <a:r>
              <a:rPr lang="ru-RU" dirty="0"/>
              <a:t>2. </a:t>
            </a:r>
            <a:r>
              <a:rPr lang="ru-RU" i="1" dirty="0"/>
              <a:t>ч а </a:t>
            </a:r>
            <a:r>
              <a:rPr lang="ru-RU" i="1" dirty="0" err="1"/>
              <a:t>д</a:t>
            </a:r>
            <a:r>
              <a:rPr lang="ru-RU" i="1" dirty="0"/>
              <a:t> </a:t>
            </a:r>
            <a:r>
              <a:rPr lang="ru-RU" i="1" dirty="0" err="1"/>
              <a:t>а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а</a:t>
            </a:r>
            <a:r>
              <a:rPr lang="ru-RU" i="1" dirty="0"/>
              <a:t>             м е </a:t>
            </a:r>
            <a:r>
              <a:rPr lang="ru-RU" i="1" dirty="0" err="1"/>
              <a:t>н</a:t>
            </a:r>
            <a:r>
              <a:rPr lang="ru-RU" i="1" dirty="0"/>
              <a:t> </a:t>
            </a:r>
            <a:r>
              <a:rPr lang="ru-RU" i="1" dirty="0" err="1"/>
              <a:t>п</a:t>
            </a:r>
            <a:r>
              <a:rPr lang="ru-RU" i="1" dirty="0"/>
              <a:t> </a:t>
            </a:r>
            <a:r>
              <a:rPr lang="ru-RU" i="1" dirty="0" err="1"/>
              <a:t>е</a:t>
            </a:r>
            <a:r>
              <a:rPr lang="ru-RU" i="1" dirty="0"/>
              <a:t> </a:t>
            </a:r>
            <a:r>
              <a:rPr lang="ru-RU" i="1" dirty="0" err="1"/>
              <a:t>р</a:t>
            </a:r>
            <a:r>
              <a:rPr lang="ru-RU" i="1" dirty="0"/>
              <a:t> </a:t>
            </a:r>
            <a:r>
              <a:rPr lang="ru-RU" i="1" dirty="0" err="1"/>
              <a:t>н</a:t>
            </a:r>
            <a:r>
              <a:rPr lang="ru-RU" i="1" dirty="0"/>
              <a:t> а е я             </a:t>
            </a:r>
            <a:endParaRPr lang="ru-RU" i="1" dirty="0" smtClean="0"/>
          </a:p>
          <a:p>
            <a:r>
              <a:rPr lang="ru-RU" i="1" dirty="0" smtClean="0"/>
              <a:t> </a:t>
            </a:r>
            <a:r>
              <a:rPr lang="ru-RU" i="1" dirty="0"/>
              <a:t>в а </a:t>
            </a:r>
            <a:r>
              <a:rPr lang="ru-RU" i="1" dirty="0" err="1"/>
              <a:t>р</a:t>
            </a:r>
            <a:r>
              <a:rPr lang="ru-RU" i="1" dirty="0"/>
              <a:t> у </a:t>
            </a:r>
            <a:r>
              <a:rPr lang="ru-RU" i="1" dirty="0" err="1"/>
              <a:t>н</a:t>
            </a:r>
            <a:r>
              <a:rPr lang="ru-RU" i="1" dirty="0"/>
              <a:t> и е </a:t>
            </a:r>
            <a:r>
              <a:rPr lang="ru-RU" i="1" dirty="0" err="1"/>
              <a:t>н</a:t>
            </a:r>
            <a:r>
              <a:rPr lang="ru-RU" i="1" dirty="0"/>
              <a:t> </a:t>
            </a:r>
            <a:r>
              <a:rPr lang="ru-RU" i="1" dirty="0" err="1"/>
              <a:t>е</a:t>
            </a:r>
            <a:r>
              <a:rPr lang="ru-RU" i="1" dirty="0"/>
              <a:t>              </a:t>
            </a:r>
            <a:r>
              <a:rPr lang="ru-RU" i="1" dirty="0" err="1"/>
              <a:t>ц</a:t>
            </a:r>
            <a:r>
              <a:rPr lang="ru-RU" i="1" dirty="0"/>
              <a:t> и я к у </a:t>
            </a:r>
            <a:r>
              <a:rPr lang="ru-RU" i="1" dirty="0" err="1"/>
              <a:t>н</a:t>
            </a:r>
            <a:r>
              <a:rPr lang="ru-RU" i="1" dirty="0"/>
              <a:t> </a:t>
            </a:r>
            <a:r>
              <a:rPr lang="ru-RU" i="1" dirty="0" err="1"/>
              <a:t>ф</a:t>
            </a:r>
            <a:endParaRPr lang="ru-RU" dirty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Единица равна нулю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Возьмем </a:t>
            </a:r>
            <a:r>
              <a:rPr lang="ru-RU" dirty="0" smtClean="0"/>
              <a:t>уравнение           </a:t>
            </a:r>
            <a:r>
              <a:rPr lang="ru-RU" b="1" i="1" dirty="0" err="1" smtClean="0"/>
              <a:t>х-а</a:t>
            </a:r>
            <a:r>
              <a:rPr lang="ru-RU" b="1" i="1" dirty="0" smtClean="0"/>
              <a:t> </a:t>
            </a:r>
            <a:r>
              <a:rPr lang="ru-RU" b="1" i="1" dirty="0"/>
              <a:t>= 0</a:t>
            </a:r>
            <a:endParaRPr lang="ru-RU" b="1" dirty="0"/>
          </a:p>
          <a:p>
            <a:r>
              <a:rPr lang="ru-RU" dirty="0"/>
              <a:t>Разделив обе его части на </a:t>
            </a:r>
            <a:r>
              <a:rPr lang="ru-RU" dirty="0" smtClean="0"/>
              <a:t> </a:t>
            </a:r>
            <a:r>
              <a:rPr lang="ru-RU" b="1" i="1" dirty="0" err="1" smtClean="0"/>
              <a:t>х-а</a:t>
            </a:r>
            <a:r>
              <a:rPr lang="ru-RU" i="1" dirty="0"/>
              <a:t>, </a:t>
            </a:r>
            <a:r>
              <a:rPr lang="ru-RU" dirty="0" smtClean="0"/>
              <a:t>получим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откуда </a:t>
            </a:r>
            <a:r>
              <a:rPr lang="ru-RU" dirty="0"/>
              <a:t>сразу же получаем требуемое равенство</a:t>
            </a:r>
          </a:p>
          <a:p>
            <a:r>
              <a:rPr lang="ru-RU" dirty="0"/>
              <a:t>1=0.</a:t>
            </a:r>
          </a:p>
          <a:p>
            <a:endParaRPr lang="ru-RU" dirty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564904"/>
            <a:ext cx="3002334" cy="130221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b="1" i="1" dirty="0"/>
              <a:t>Единица равна двум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Простым вычитанием легко убедиться в справедливости </a:t>
            </a:r>
            <a:r>
              <a:rPr lang="ru-RU" dirty="0" smtClean="0"/>
              <a:t>равенства    1-3 = 4-6</a:t>
            </a:r>
            <a:endParaRPr lang="ru-RU" dirty="0"/>
          </a:p>
          <a:p>
            <a:r>
              <a:rPr lang="ru-RU" dirty="0"/>
              <a:t>Добавив к обеим частям этого равенства число  </a:t>
            </a:r>
            <a:r>
              <a:rPr lang="ru-RU" dirty="0" smtClean="0"/>
              <a:t> , </a:t>
            </a:r>
            <a:r>
              <a:rPr lang="ru-RU" dirty="0"/>
              <a:t>получим новое </a:t>
            </a:r>
            <a:r>
              <a:rPr lang="ru-RU" dirty="0" smtClean="0"/>
              <a:t>равенство</a:t>
            </a:r>
          </a:p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r>
              <a:rPr lang="ru-RU" dirty="0" smtClean="0"/>
              <a:t>                 1-3 </a:t>
            </a:r>
            <a:r>
              <a:rPr lang="ru-RU" dirty="0"/>
              <a:t>+  </a:t>
            </a:r>
            <a:r>
              <a:rPr lang="ru-RU" dirty="0" smtClean="0"/>
              <a:t>  = 4-6 +   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Теперь мы получили полные квадраты, при извлечении квадратного корня получаем:</a:t>
            </a:r>
          </a:p>
          <a:p>
            <a:pPr>
              <a:buNone/>
            </a:pPr>
            <a:r>
              <a:rPr lang="ru-RU" dirty="0" smtClean="0"/>
              <a:t>                                        ,отсюда 1=2.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4408" y="2276872"/>
            <a:ext cx="216024" cy="972108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356992"/>
            <a:ext cx="216024" cy="972108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429000"/>
            <a:ext cx="216024" cy="972108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517232"/>
            <a:ext cx="1800200" cy="74491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Творческие и олимпиадные домашние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Составление кроссвордов</a:t>
            </a:r>
          </a:p>
          <a:p>
            <a:r>
              <a:rPr lang="ru-RU" dirty="0" smtClean="0"/>
              <a:t>Составление задач по уравнению или числовому выражению </a:t>
            </a:r>
          </a:p>
          <a:p>
            <a:r>
              <a:rPr lang="ru-RU" dirty="0" smtClean="0"/>
              <a:t>Написание рассказов по заданному графику</a:t>
            </a:r>
          </a:p>
          <a:p>
            <a:r>
              <a:rPr lang="ru-RU" dirty="0" smtClean="0"/>
              <a:t>Решение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Внеклассная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Индивидуальная работа</a:t>
            </a:r>
          </a:p>
          <a:p>
            <a:r>
              <a:rPr lang="ru-RU" i="1" dirty="0" smtClean="0"/>
              <a:t>Групповая работа</a:t>
            </a:r>
          </a:p>
          <a:p>
            <a:r>
              <a:rPr lang="ru-RU" i="1" dirty="0"/>
              <a:t>Массовая работа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Интернет ресурсы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http://www.all math.ru, </a:t>
            </a:r>
            <a:endParaRPr lang="ru-RU" dirty="0" smtClean="0"/>
          </a:p>
          <a:p>
            <a:r>
              <a:rPr lang="en-US" dirty="0"/>
              <a:t>http://www.math-on-line.com, http://tasks.ceemat.ru,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Заочная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http://www.centrtalant.ru</a:t>
            </a:r>
            <a:r>
              <a:rPr lang="en-US" dirty="0"/>
              <a:t> </a:t>
            </a:r>
            <a:endParaRPr lang="ru-RU" dirty="0" smtClean="0"/>
          </a:p>
          <a:p>
            <a:r>
              <a:rPr lang="ru-RU" dirty="0"/>
              <a:t> 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www.olimpus.org.ru</a:t>
            </a:r>
            <a:endParaRPr lang="ru-RU" smtClean="0"/>
          </a:p>
          <a:p>
            <a:r>
              <a:rPr lang="en-US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://olymp.ifmo.ru/rus/13-14/math/</a:t>
            </a:r>
            <a:endParaRPr lang="ru-RU" dirty="0" smtClean="0"/>
          </a:p>
          <a:p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Жизнь человека - это движение по пути познания. Каждый шаг может обогащать нас, благодаря новому мы начинаем видеть то, чего ранее не замечали или не понимали, чему не придавали значение.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/>
              <a:t>Успехов всем в  работе !</a:t>
            </a:r>
          </a:p>
          <a:p>
            <a:endParaRPr lang="ru-RU" sz="60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Решение олимпиадных задач, связанных с темой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Как, используя цифру 5 пять раз, знаки арифметических действий и скобки, выразить все натуральные числа от 0 до 10 </a:t>
            </a:r>
            <a:r>
              <a:rPr lang="ru-RU" i="1" dirty="0" smtClean="0"/>
              <a:t>включительно?</a:t>
            </a:r>
          </a:p>
          <a:p>
            <a:r>
              <a:rPr lang="ru-RU" i="1" dirty="0"/>
              <a:t>Некоторый товар стоил 500 рублей. Затем цену на него увеличили на 10%, а затем уменьшили на 10%. Какова стала цена в итоге?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Решение олимпиадных задач, связанных с темой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1</a:t>
            </a:r>
            <a:r>
              <a:rPr lang="ru-RU" i="1" dirty="0"/>
              <a:t>. Сравнить: 65</a:t>
            </a:r>
            <a:r>
              <a:rPr lang="ru-RU" i="1" baseline="30000" dirty="0"/>
              <a:t>23</a:t>
            </a:r>
            <a:r>
              <a:rPr lang="ru-RU" i="1" dirty="0"/>
              <a:t> и 255</a:t>
            </a:r>
            <a:r>
              <a:rPr lang="ru-RU" i="1" baseline="30000" dirty="0"/>
              <a:t>17</a:t>
            </a:r>
            <a:endParaRPr lang="ru-RU" dirty="0"/>
          </a:p>
          <a:p>
            <a:r>
              <a:rPr lang="ru-RU" i="1" dirty="0"/>
              <a:t>2. Докажите, что 13+13</a:t>
            </a:r>
            <a:r>
              <a:rPr lang="ru-RU" i="1" baseline="30000" dirty="0"/>
              <a:t>2</a:t>
            </a:r>
            <a:r>
              <a:rPr lang="ru-RU" i="1" dirty="0"/>
              <a:t>+13</a:t>
            </a:r>
            <a:r>
              <a:rPr lang="ru-RU" i="1" baseline="30000" dirty="0"/>
              <a:t>3</a:t>
            </a:r>
            <a:r>
              <a:rPr lang="ru-RU" i="1" dirty="0"/>
              <a:t>+13</a:t>
            </a:r>
            <a:r>
              <a:rPr lang="ru-RU" i="1" baseline="30000" dirty="0"/>
              <a:t>4</a:t>
            </a:r>
            <a:r>
              <a:rPr lang="ru-RU" i="1" dirty="0"/>
              <a:t>+:+13</a:t>
            </a:r>
            <a:r>
              <a:rPr lang="ru-RU" i="1" baseline="30000" dirty="0"/>
              <a:t>2009</a:t>
            </a:r>
            <a:r>
              <a:rPr lang="ru-RU" i="1" dirty="0"/>
              <a:t>+13</a:t>
            </a:r>
            <a:r>
              <a:rPr lang="ru-RU" i="1" baseline="30000" dirty="0"/>
              <a:t>2010</a:t>
            </a:r>
            <a:r>
              <a:rPr lang="ru-RU" i="1" dirty="0"/>
              <a:t> делится нацело на 7.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b="1" i="1" dirty="0"/>
              <a:t>Ребусы, анаграммы, криптограммы, софизмы на уроке.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266" name="AutoShape 2" descr="https://docviewer.yandex.ru/htmlimage?id=atdd-h6xmtpt2b3gj2yqn99ybotaj3u32txp3t7r7m1jdc9gtj2g5ccppvy22itc6p76l61i8xn1x893c9cj0t21h3em0t5bvdsgnmxu&amp;name=result_html_4760219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268" name="AutoShape 4" descr="https://docviewer.yandex.ru/htmlimage?id=atdd-h6xmtpt2b3gj2yqn99ybotaj3u32txp3t7r7m1jdc9gtj2g5ccppvy22itc6p76l61i8xn1x893c9cj0t21h3em0t5bvdsgnmxu&amp;name=result_html_1900ea2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270" name="AutoShape 6" descr="https://docviewer.yandex.ru/htmlimage?id=atdd-h6xmtpt2b3gj2yqn99ybotaj3u32txp3t7r7m1jdc9gtj2g5ccppvy22itc6p76l61i8xn1x893c9cj0t21h3em0t5bvdsgnmxu&amp;name=result_html_m3d8e0dc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7568517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2060848"/>
            <a:ext cx="8336133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1424" y="1772816"/>
            <a:ext cx="895257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556792"/>
            <a:ext cx="91440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2060848"/>
            <a:ext cx="8624971" cy="3466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18600"/>
            <a:ext cx="7849161" cy="46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276</TotalTime>
  <Words>235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Если вы хотите научиться плавать, то смело входите в воду, а если хотите научиться решать задачи, то решайте их. (Д.Пойа.)</vt:lpstr>
      <vt:lpstr>Решение олимпиадных задач, связанных с темой урока.</vt:lpstr>
      <vt:lpstr>Решение олимпиадных задач, связанных с темой урока.</vt:lpstr>
      <vt:lpstr>Ребусы, анаграммы, криптограммы, софизмы на уроке.</vt:lpstr>
      <vt:lpstr>Слайд 5</vt:lpstr>
      <vt:lpstr>Слайд 6</vt:lpstr>
      <vt:lpstr>Слайд 7</vt:lpstr>
      <vt:lpstr>Слайд 8</vt:lpstr>
      <vt:lpstr>Слайд 9</vt:lpstr>
      <vt:lpstr>Решить анаграммы </vt:lpstr>
      <vt:lpstr>Единица равна нулю</vt:lpstr>
      <vt:lpstr>Единица равна двум</vt:lpstr>
      <vt:lpstr>Творческие и олимпиадные домашние задания</vt:lpstr>
      <vt:lpstr>Внеклассная работа.</vt:lpstr>
      <vt:lpstr>Интернет ресурсы </vt:lpstr>
      <vt:lpstr>Заочная работа.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вы хотите научиться плавать, то смело входите в воду, а если хотите научиться решать задачи, то решайте их. (Д.Пойа.)</dc:title>
  <dc:creator>user</dc:creator>
  <cp:lastModifiedBy>user</cp:lastModifiedBy>
  <cp:revision>17</cp:revision>
  <dcterms:created xsi:type="dcterms:W3CDTF">2013-12-15T06:21:13Z</dcterms:created>
  <dcterms:modified xsi:type="dcterms:W3CDTF">2013-12-15T12:52:34Z</dcterms:modified>
</cp:coreProperties>
</file>