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7" r:id="rId4"/>
    <p:sldId id="258" r:id="rId5"/>
    <p:sldId id="259" r:id="rId6"/>
    <p:sldId id="265" r:id="rId7"/>
    <p:sldId id="261" r:id="rId8"/>
    <p:sldId id="264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126" autoAdjust="0"/>
  </p:normalViewPr>
  <p:slideViewPr>
    <p:cSldViewPr>
      <p:cViewPr varScale="1">
        <p:scale>
          <a:sx n="107" d="100"/>
          <a:sy n="107" d="100"/>
        </p:scale>
        <p:origin x="-173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F:\&#1057;&#1074;&#1077;&#1090;&#1072;\&#1052;&#1091;&#1079;&#1099;&#1082;&#1072;\&#1043;&#1083;&#1102;&#1082;%20&#1046;&#1072;&#1083;&#1086;&#1073;&#1072;%20&#1069;&#1074;&#1088;&#1080;&#1076;&#1080;&#1082;&#1080;.mp3" TargetMode="External"/><Relationship Id="rId1" Type="http://schemas.openxmlformats.org/officeDocument/2006/relationships/audio" Target="file:///C:\Documents%20and%20Settings\User\&#1056;&#1072;&#1073;&#1086;&#1095;&#1080;&#1081;%20&#1089;&#1090;&#1086;&#1083;\Kristof_Villibald_Glyuk_-_Zhaloba_Evridiki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hyperlink" Target="http://ru.wikipedia.org/wiki/%D0%AD%D0%B2%D1%80%D0%B8%D0%B4%D0%B8%D0%BA%D0%B0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7;&#1074;&#1077;&#1090;&#1072;\&#1052;&#1091;&#1079;&#1099;&#1082;&#1072;\&#1040;&#1088;&#1080;&#1103;%20&#1054;&#1088;&#1092;&#1077;&#1103;%20&#1043;&#1083;&#1102;&#1082;%20&#1061;&#1091;&#1072;&#1085;%20&#1044;&#1080;&#1077;&#1075;&#1086;%20&#1060;&#1083;&#1086;&#1088;&#1077;&#1089;%20&#1080;%20&#1089;&#1080;&#1084;&#1092;&#1086;&#1085;&#1080;&#1095;&#1077;&#1089;&#1082;&#1080;&#1081;%20&#1086;&#1088;&#1082;&#1077;&#1089;&#1090;&#1088;%20&#1052;&#1080;&#1083;&#1072;&#1085;&#1072;%20&#1055;&#1086;&#1090;&#1077;&#1088;&#1103;&#1083;%20%20&#1103;%20&#1069;&#1074;&#1088;&#1080;&#1076;&#1080;&#1082;&#1091;%203%20&#1072;&#1082;&#1090;.mp3" TargetMode="External"/><Relationship Id="rId6" Type="http://schemas.openxmlformats.org/officeDocument/2006/relationships/hyperlink" Target="http://ru.wikipedia.org/wiki/%D0%90%D0%B8%D0%B4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ru.wikipedia.org/wiki/%D0%A4%D0%B0%D0%B9%D0%BB:Frederic_Leighton-Orfeo_ed_Euridice-1864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omi.ws/" TargetMode="External"/><Relationship Id="rId2" Type="http://schemas.openxmlformats.org/officeDocument/2006/relationships/hyperlink" Target="http://eomi.ws/group/plucked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F:\&#1057;&#1074;&#1077;&#1090;&#1072;\&#1052;&#1091;&#1079;&#1099;&#1082;&#1072;\&#1050;&#1086;&#1083;&#1099;&#1073;&#1077;&#1083;&#1100;&#1085;&#1072;&#1103;%20&#1087;&#1077;&#1089;&#1085;&#1100;%20&#1074;%20&#1073;&#1091;&#1088;&#1102;%20&#1063;&#1072;&#1081;&#1082;&#1086;&#1074;&#1089;&#1082;&#1080;&#1081;%20&#1040;.&#1055;&#1083;&#1077;&#1097;&#1077;&#1077;&#1074;%20&#1088;&#1086;&#1084;&#1072;&#1085;&#1089;%20+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7;&#1074;&#1077;&#1090;&#1072;\&#1052;&#1091;&#1079;&#1099;&#1082;&#1072;\&#1055;&#1086;%20&#1095;&#1080;&#1089;&#1090;&#1086;&#1081;%20&#1088;&#1086;&#1089;&#1077;%20&#1050;&#1086;&#1083;&#1084;&#1086;&#1075;&#1086;&#1088;&#1086;&#1074;&#1072;%20+%20-\&#1053;&#1072;&#1076;&#1077;&#1078;&#1076;&#1072;%20&#1077;&#1089;&#1090;&#1100;%20-.mp3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Три языка всевышний нам послал,</a:t>
            </a:r>
          </a:p>
          <a:p>
            <a:r>
              <a:rPr lang="ru-RU" dirty="0" smtClean="0"/>
              <a:t>Чтоб выражать души святые чувства:…</a:t>
            </a:r>
          </a:p>
          <a:p>
            <a:endParaRPr lang="ru-RU" dirty="0" smtClean="0"/>
          </a:p>
          <a:p>
            <a:r>
              <a:rPr lang="ru-RU" dirty="0" smtClean="0"/>
              <a:t>Один язык </a:t>
            </a:r>
            <a:r>
              <a:rPr lang="ru-RU" b="1" dirty="0" smtClean="0"/>
              <a:t>ЦВЕТАМИ</a:t>
            </a:r>
            <a:r>
              <a:rPr lang="ru-RU" dirty="0" smtClean="0"/>
              <a:t> говорит:…</a:t>
            </a:r>
          </a:p>
          <a:p>
            <a:r>
              <a:rPr lang="ru-RU" dirty="0" smtClean="0"/>
              <a:t>Другой язык </a:t>
            </a:r>
            <a:r>
              <a:rPr lang="ru-RU" b="1" dirty="0" smtClean="0"/>
              <a:t>СЛОВАМИ</a:t>
            </a:r>
            <a:r>
              <a:rPr lang="ru-RU" dirty="0" smtClean="0"/>
              <a:t> говорит:…</a:t>
            </a:r>
          </a:p>
          <a:p>
            <a:r>
              <a:rPr lang="ru-RU" dirty="0" smtClean="0"/>
              <a:t>Кто шепчет вам те сладостные </a:t>
            </a:r>
            <a:r>
              <a:rPr lang="ru-RU" b="1" dirty="0" smtClean="0"/>
              <a:t>ЗВУКИ</a:t>
            </a:r>
            <a:r>
              <a:rPr lang="ru-RU" dirty="0" smtClean="0"/>
              <a:t>,…</a:t>
            </a:r>
          </a:p>
          <a:p>
            <a:endParaRPr lang="ru-RU" dirty="0" smtClean="0"/>
          </a:p>
          <a:p>
            <a:r>
              <a:rPr lang="ru-RU" dirty="0" smtClean="0"/>
              <a:t>Вам послан дар прекрасного искусства,</a:t>
            </a:r>
          </a:p>
          <a:p>
            <a:r>
              <a:rPr lang="ru-RU" dirty="0" smtClean="0"/>
              <a:t>И с ясною, чувствительной душой</a:t>
            </a:r>
          </a:p>
          <a:p>
            <a:r>
              <a:rPr lang="ru-RU" dirty="0" smtClean="0"/>
              <a:t>Вам дан язык для выраженья чувства.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10206"/>
          </a:xfrm>
        </p:spPr>
        <p:txBody>
          <a:bodyPr>
            <a:noAutofit/>
          </a:bodyPr>
          <a:lstStyle/>
          <a:p>
            <a:r>
              <a:rPr lang="ru-RU" sz="1800" dirty="0" smtClean="0"/>
              <a:t>Синквейн -</a:t>
            </a:r>
          </a:p>
          <a:p>
            <a:r>
              <a:rPr lang="ru-RU" sz="1800" dirty="0" smtClean="0"/>
              <a:t>это стихотворение,           состоящее из пяти строк</a:t>
            </a:r>
          </a:p>
          <a:p>
            <a:r>
              <a:rPr lang="ru-RU" sz="1800" dirty="0" smtClean="0"/>
              <a:t> </a:t>
            </a:r>
            <a:r>
              <a:rPr lang="ru-RU" sz="1800" dirty="0" smtClean="0"/>
              <a:t>одно существительное (тема</a:t>
            </a:r>
            <a:r>
              <a:rPr lang="ru-RU" sz="1800" dirty="0" smtClean="0"/>
              <a:t>)</a:t>
            </a:r>
          </a:p>
          <a:p>
            <a:r>
              <a:rPr lang="ru-RU" sz="1800" dirty="0" smtClean="0"/>
              <a:t>два прилагательных или причастия</a:t>
            </a:r>
          </a:p>
          <a:p>
            <a:r>
              <a:rPr lang="ru-RU" sz="1800" dirty="0" smtClean="0"/>
              <a:t> </a:t>
            </a:r>
            <a:r>
              <a:rPr lang="ru-RU" sz="1800" dirty="0" smtClean="0"/>
              <a:t>три </a:t>
            </a:r>
            <a:r>
              <a:rPr lang="ru-RU" sz="1800" dirty="0" smtClean="0"/>
              <a:t>глагола </a:t>
            </a:r>
          </a:p>
          <a:p>
            <a:r>
              <a:rPr lang="ru-RU" sz="1800" dirty="0" smtClean="0"/>
              <a:t> </a:t>
            </a:r>
            <a:r>
              <a:rPr lang="ru-RU" sz="1800" dirty="0" smtClean="0"/>
              <a:t>четыре </a:t>
            </a:r>
            <a:r>
              <a:rPr lang="ru-RU" sz="1800" dirty="0" smtClean="0"/>
              <a:t>значимых слова </a:t>
            </a:r>
          </a:p>
          <a:p>
            <a:r>
              <a:rPr lang="ru-RU" sz="1800" dirty="0" smtClean="0"/>
              <a:t> </a:t>
            </a:r>
            <a:r>
              <a:rPr lang="ru-RU" sz="1800" dirty="0" smtClean="0"/>
              <a:t>синоним </a:t>
            </a:r>
            <a:r>
              <a:rPr lang="ru-RU" sz="1800" dirty="0" smtClean="0"/>
              <a:t>(одно слово). </a:t>
            </a:r>
          </a:p>
          <a:p>
            <a:r>
              <a:rPr lang="ru-RU" sz="2400" dirty="0" smtClean="0"/>
              <a:t> </a:t>
            </a:r>
            <a:r>
              <a:rPr lang="ru-RU" sz="1200" dirty="0" err="1" smtClean="0"/>
              <a:t>Синквейны</a:t>
            </a:r>
            <a:endParaRPr lang="ru-RU" sz="1200" dirty="0" smtClean="0"/>
          </a:p>
          <a:p>
            <a:r>
              <a:rPr lang="ru-RU" sz="1200" dirty="0" smtClean="0"/>
              <a:t>«Способность резюмировать информацию, излагать сложные идеи, чувства и представления в нескольких словах – важное умение. Оно требует от ученика вдумчивости и богатого словарного запаса. 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Синквейн – это стихотворение, представляющее собой синтез информации в лаконичной форме, что позволяет описывать суть понятия или осуществлять рефлексию на основе полученных знаний» (И. Викентьева). 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Это стихотворение, состоящее из пяти строк: в первой строке заявляется тема или предмет (одно существительное), </a:t>
            </a:r>
            <a:r>
              <a:rPr lang="ru-RU" sz="1200" u="sng" dirty="0" smtClean="0"/>
              <a:t>во второй дается описание предмета (два прилагательных или причастия)</a:t>
            </a:r>
            <a:r>
              <a:rPr lang="ru-RU" sz="1200" dirty="0" smtClean="0"/>
              <a:t>, в третьей, состоящей из трех глаголов, характеризуются действия предмета; </a:t>
            </a:r>
            <a:r>
              <a:rPr lang="ru-RU" sz="1200" u="sng" dirty="0" smtClean="0"/>
              <a:t>в четвертой строке  приводится фраза обычно из четырех значимых слов, выражающая отношение автора к предмету</a:t>
            </a:r>
            <a:r>
              <a:rPr lang="ru-RU" sz="1200" dirty="0" smtClean="0"/>
              <a:t>;  в пятой строке – синоним, обобщающий или расширяющий смысл темы или предмета (одно слово). 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 </a:t>
            </a:r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-357214"/>
            <a:ext cx="8229600" cy="1219200"/>
          </a:xfrm>
        </p:spPr>
        <p:txBody>
          <a:bodyPr>
            <a:normAutofit/>
          </a:bodyPr>
          <a:lstStyle/>
          <a:p>
            <a:r>
              <a:rPr lang="ru-RU" sz="2800" smtClean="0"/>
              <a:t>Домашнее   задание</a:t>
            </a:r>
            <a:r>
              <a:rPr lang="ru-RU" sz="2800" dirty="0" smtClean="0"/>
              <a:t>. Написать   синквейн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428891"/>
          </a:xfrm>
        </p:spPr>
        <p:txBody>
          <a:bodyPr/>
          <a:lstStyle/>
          <a:p>
            <a:r>
              <a:rPr lang="ru-RU" dirty="0" smtClean="0">
                <a:latin typeface="Arno Pro Caption" pitchFamily="18" charset="0"/>
              </a:rPr>
              <a:t>МУЗЫКАЛЬНЫЕ СЮЖЕТЫ В ЛИТЕРАТУРЕ</a:t>
            </a:r>
            <a:endParaRPr lang="ru-RU" dirty="0">
              <a:latin typeface="Arno Pro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Орфей  и Эвридика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596" y="500042"/>
            <a:ext cx="6019800" cy="55626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 мифах, о нем рассказывают как о сыне Аполлона, от которого он получает свой инструмент  7-миструнную лиру, в которую впоследствии добавил еще 2 струны, сделав ее инструментом 9—</a:t>
            </a:r>
            <a:r>
              <a:rPr lang="ru-RU" dirty="0" err="1" smtClean="0"/>
              <a:t>ти</a:t>
            </a:r>
            <a:r>
              <a:rPr lang="ru-RU" dirty="0" smtClean="0"/>
              <a:t> муз.</a:t>
            </a:r>
            <a:endParaRPr lang="ru-RU" dirty="0"/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571472" y="714356"/>
            <a:ext cx="6019800" cy="5562600"/>
          </a:xfrm>
          <a:prstGeom prst="rect">
            <a:avLst/>
          </a:prstGeo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sp>
      <p:pic>
        <p:nvPicPr>
          <p:cNvPr id="1026" name="Picture 2" descr="ОРФЕЙ И ЭВРИДИ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14356"/>
            <a:ext cx="6405606" cy="5357850"/>
          </a:xfrm>
          <a:prstGeom prst="rect">
            <a:avLst/>
          </a:prstGeom>
          <a:noFill/>
        </p:spPr>
      </p:pic>
      <p:pic>
        <p:nvPicPr>
          <p:cNvPr id="7" name="Kristof_Villibald_Glyuk_-_Zhaloba_Evridi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6286520"/>
            <a:ext cx="304800" cy="304800"/>
          </a:xfrm>
          <a:prstGeom prst="rect">
            <a:avLst/>
          </a:prstGeom>
        </p:spPr>
      </p:pic>
      <p:pic>
        <p:nvPicPr>
          <p:cNvPr id="8" name="Глюк Жалоба Эвридик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2859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864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86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немецкий композитор, по национальности чех (по другой версии - немец).</a:t>
            </a:r>
          </a:p>
          <a:p>
            <a:r>
              <a:rPr lang="ru-RU" dirty="0" smtClean="0"/>
              <a:t> Своим творчеством он оказал глубокое влияние как на немецких композиторов-классиков (особенно на Бетховена), так и на французских композиторов эпохи французской буржуазной революции конца 18 века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КРИСТОФ    ВИЛЛИБАЛЬД    ГЛЮК (</a:t>
            </a:r>
            <a:r>
              <a:rPr lang="ru-RU" sz="3200" b="1" dirty="0" err="1" smtClean="0"/>
              <a:t>Gluck</a:t>
            </a:r>
            <a:r>
              <a:rPr lang="ru-RU" sz="3200" b="1" dirty="0" smtClean="0"/>
              <a:t>)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(2 VII 1714, </a:t>
            </a:r>
            <a:r>
              <a:rPr lang="ru-RU" sz="3200" dirty="0" err="1" smtClean="0"/>
              <a:t>Эрасбах</a:t>
            </a:r>
            <a:r>
              <a:rPr lang="ru-RU" sz="3200" dirty="0" smtClean="0"/>
              <a:t>, Бавария — 15 XI 1787, Вена)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великий оперный композитор</a:t>
            </a:r>
            <a:endParaRPr lang="ru-RU" dirty="0"/>
          </a:p>
        </p:txBody>
      </p:sp>
      <p:pic>
        <p:nvPicPr>
          <p:cNvPr id="15362" name="Picture 2" descr="C:\Documents and Settings\User\Мои документы\Мои рисунки\glu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1430165"/>
            <a:ext cx="3543969" cy="4713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Орфей и Эвридика</a:t>
            </a:r>
            <a:endParaRPr lang="ru-RU" dirty="0"/>
          </a:p>
        </p:txBody>
      </p:sp>
      <p:pic>
        <p:nvPicPr>
          <p:cNvPr id="4" name="Содержимое 3" descr="Опера К. В. Глюка 'Орфей и Эвридика' (Orfeo ed Euridice)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585788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upload.wikimedia.org/wikipedia/commons/thumb/7/7a/Frederic_Leighton-Orfeo_ed_Euridice-1864.jpg/220px-Frederic_Leighton-Orfeo_ed_Euridice-1864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-1"/>
            <a:ext cx="3286116" cy="354004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3214686"/>
            <a:ext cx="39290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 смерти жены спускался за ней в </a:t>
            </a:r>
            <a:r>
              <a:rPr lang="ru-RU" dirty="0" smtClean="0">
                <a:hlinkClick r:id="rId6" action="ppaction://hlinkfile" tooltip="Аид"/>
              </a:rPr>
              <a:t>подземное царство</a:t>
            </a:r>
            <a:r>
              <a:rPr lang="ru-RU" dirty="0" smtClean="0"/>
              <a:t>. Очаровал своим пением и игрой на лире Аида и Персефону так, что они согласились возвратить на землю </a:t>
            </a:r>
            <a:r>
              <a:rPr lang="ru-RU" dirty="0" err="1" smtClean="0">
                <a:hlinkClick r:id="rId7" action="ppaction://hlinkfile" tooltip="Эвридика"/>
              </a:rPr>
              <a:t>Эвридику</a:t>
            </a:r>
            <a:r>
              <a:rPr lang="ru-RU" dirty="0" smtClean="0"/>
              <a:t> (но она вынуждена была сразу же вернуться назад, потому что счастливый Орфей нарушил договор с богами и взглянул на жену ещё до выхода из царства).</a:t>
            </a:r>
            <a:endParaRPr lang="ru-RU" dirty="0"/>
          </a:p>
        </p:txBody>
      </p:sp>
      <p:pic>
        <p:nvPicPr>
          <p:cNvPr id="7" name="Ария Орфея Глюк Хуан Диего Флорес и симфонический оркестр Милана Потерял  я Эвридику 3 ак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9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0034" y="2143116"/>
            <a:ext cx="4040188" cy="762000"/>
          </a:xfrm>
        </p:spPr>
        <p:txBody>
          <a:bodyPr/>
          <a:lstStyle/>
          <a:p>
            <a:r>
              <a:rPr lang="ru-RU" sz="1600" dirty="0" smtClean="0"/>
              <a:t>Лира — </a:t>
            </a:r>
            <a:r>
              <a:rPr lang="ru-RU" sz="1600" dirty="0" smtClean="0">
                <a:hlinkClick r:id="rId2"/>
              </a:rPr>
              <a:t>струнный щипковый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3"/>
              </a:rPr>
              <a:t>музыкальный инструмент</a:t>
            </a:r>
            <a:r>
              <a:rPr lang="ru-RU" sz="1600" dirty="0" smtClean="0"/>
              <a:t> в форме хомута с двумя изогнутыми стойками, выступающими из резонаторного корпуса и соединенными ближе к верхнему концу перекладиной, к которой от корпуса протянуты пять или более жильных струн.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28596" y="2944368"/>
            <a:ext cx="4038600" cy="391363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Возникнув в доисторические времена на Ближнем Востоке, лира была одним из главных инструментов у евреев, а позднее у греков и римлян. Инструмент служил для сопровождения пению, и в этом случае на ней играли большим плектром.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630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СТРУННЫЕ    ЩИПКОВЫЕ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User\Мои документы\Мои рисунки\lyre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928934"/>
            <a:ext cx="1847850" cy="2857500"/>
          </a:xfrm>
          <a:prstGeom prst="rect">
            <a:avLst/>
          </a:prstGeom>
          <a:noFill/>
        </p:spPr>
      </p:pic>
      <p:pic>
        <p:nvPicPr>
          <p:cNvPr id="21507" name="Picture 3" descr="C:\Documents and Settings\User\Мои документы\Мои рисунки\lyre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000500"/>
            <a:ext cx="16764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214290"/>
            <a:ext cx="4040188" cy="1947303"/>
          </a:xfrm>
        </p:spPr>
        <p:txBody>
          <a:bodyPr/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Пётр Ильич Чайковский величайший русский композитор, музыка которого получила известность во всем мире.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554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214290"/>
            <a:ext cx="4040188" cy="1947303"/>
          </a:xfrm>
        </p:spPr>
        <p:txBody>
          <a:bodyPr/>
          <a:lstStyle/>
          <a:p>
            <a:r>
              <a:rPr lang="ru-RU" sz="2000" dirty="0" smtClean="0"/>
              <a:t>Алексей Николаевич Плещеев (1825-1893) – известный поэт, писатель, переводчик, беллетрист.</a:t>
            </a:r>
            <a:endParaRPr lang="ru-RU" sz="2000" dirty="0"/>
          </a:p>
        </p:txBody>
      </p:sp>
      <p:pic>
        <p:nvPicPr>
          <p:cNvPr id="7" name="Picture 5" descr="C:\Documents and Settings\User\Мои документы\Мои рисунки\538uznecov_p_t_Chaykovskog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5" y="2201863"/>
            <a:ext cx="3499986" cy="4494885"/>
          </a:xfrm>
          <a:prstGeom prst="rect">
            <a:avLst/>
          </a:prstGeom>
          <a:noFill/>
        </p:spPr>
      </p:pic>
      <p:pic>
        <p:nvPicPr>
          <p:cNvPr id="18434" name="Picture 2" descr="C:\Documents and Settings\User\Мои документы\Мои рисунки\Алексей Николаевич Плещее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3116"/>
            <a:ext cx="4267230" cy="4572032"/>
          </a:xfrm>
          <a:prstGeom prst="rect">
            <a:avLst/>
          </a:prstGeom>
          <a:noFill/>
        </p:spPr>
      </p:pic>
      <p:pic>
        <p:nvPicPr>
          <p:cNvPr id="9" name="Колыбельная песнь в бурю Чайковский А.Плещеев романс +.MP3">
            <a:hlinkClick r:id="" action="ppaction://media"/>
          </p:cNvPr>
          <p:cNvPicPr>
            <a:picLocks noGrp="1" noRot="1" noChangeAspect="1"/>
          </p:cNvPicPr>
          <p:nvPr>
            <p:ph sz="quarter" idx="4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1481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Отгадай </a:t>
            </a:r>
            <a:br>
              <a:rPr lang="ru-RU" dirty="0" smtClean="0"/>
            </a:br>
            <a:r>
              <a:rPr lang="ru-RU" dirty="0" smtClean="0"/>
              <a:t>басню?</a:t>
            </a:r>
            <a:endParaRPr lang="ru-RU" dirty="0"/>
          </a:p>
        </p:txBody>
      </p:sp>
      <p:pic>
        <p:nvPicPr>
          <p:cNvPr id="20482" name="Picture 2" descr="H:\сканирование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-357214"/>
            <a:ext cx="5731903" cy="75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Света\картинки у ОЛИ\1259498262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-428652"/>
            <a:ext cx="7572396" cy="7620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500174"/>
            <a:ext cx="7258072" cy="45720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Детские губы шепчут друг другу: «Здравствуй, Земля!»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Детские руки тянут друг другу песни слова.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детских глазах просыпается нежность,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Вера в добро 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Как это верно, это надёжно так быть должно.</a:t>
            </a:r>
          </a:p>
          <a:p>
            <a:endPara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ПРИПЕВ: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Надежда  - есть, надежда с нами,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Надеждой будем дорожить,  с надеждой будем  мы  дружить.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Надежда быть всегда с друзьями поможет в этом мире, только с миром жить.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Надежда есть! Надежде – быть!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Если с утра просыпается солнце в доме тепло.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Значит,  пора нам с друзьями встречаться верит в добро.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Значит,  пришло время жить, улыбаясь и не грустить.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Верить с надеждой, смеяться с надеждой жить и дружить!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ПРИПЕВ: (2 раза)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Надежда  есть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Жанна Колмогорова</a:t>
            </a:r>
            <a:endParaRPr lang="ru-RU" sz="3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Надежда есть 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7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334</TotalTime>
  <Words>419</Words>
  <PresentationFormat>Экран (4:3)</PresentationFormat>
  <Paragraphs>62</Paragraphs>
  <Slides>10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МУЗЫКАЛЬНЫЕ СЮЖЕТЫ В ЛИТЕРАТУРЕ</vt:lpstr>
      <vt:lpstr>Орфей  и Эвридика</vt:lpstr>
      <vt:lpstr>КРИСТОФ    ВИЛЛИБАЛЬД    ГЛЮК (Gluck) (2 VII 1714, Эрасбах, Бавария — 15 XI 1787, Вена)</vt:lpstr>
      <vt:lpstr>Орфей и Эвридика</vt:lpstr>
      <vt:lpstr>СТРУННЫЕ    ЩИПКОВЫЕ</vt:lpstr>
      <vt:lpstr>Слайд 7</vt:lpstr>
      <vt:lpstr>Отгадай  басню?</vt:lpstr>
      <vt:lpstr>      Надежда  есть  Жанна Колмогорова</vt:lpstr>
      <vt:lpstr>Домашнее   задание. Написать   синквейн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СЮЖЕТЫ В ЛИТЕРАТУРЕ</dc:title>
  <cp:lastModifiedBy>Валерий</cp:lastModifiedBy>
  <cp:revision>32</cp:revision>
  <dcterms:modified xsi:type="dcterms:W3CDTF">2011-02-23T23:16:53Z</dcterms:modified>
</cp:coreProperties>
</file>