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5" r:id="rId2"/>
    <p:sldId id="259" r:id="rId3"/>
    <p:sldId id="260" r:id="rId4"/>
    <p:sldId id="261" r:id="rId5"/>
    <p:sldId id="262" r:id="rId6"/>
    <p:sldId id="263" r:id="rId7"/>
    <p:sldId id="264" r:id="rId8"/>
    <p:sldId id="267" r:id="rId9"/>
    <p:sldId id="268" r:id="rId10"/>
    <p:sldId id="269" r:id="rId11"/>
    <p:sldId id="271" r:id="rId12"/>
    <p:sldId id="270" r:id="rId13"/>
  </p:sldIdLst>
  <p:sldSz cx="9144000" cy="6858000" type="screen4x3"/>
  <p:notesSz cx="6850063" cy="99822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25.01.2015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25.01.2015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25.01.2015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25.01.2015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25.01.2015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25.01.2015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25.01.2015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4" descr="http://im1-tub-ru.yandex.net/i?id=2e9dbeee21837df57bd56b2a134d6b4f-110-144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79912" y="1988840"/>
            <a:ext cx="2232248" cy="1584176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1187625" y="908721"/>
            <a:ext cx="7272808" cy="1152128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Plain">
              <a:avLst>
                <a:gd name="adj" fmla="val 49390"/>
              </a:avLst>
            </a:prstTxWarp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/>
                <a:solidFill>
                  <a:schemeClr val="accent3"/>
                </a:solidFill>
                <a:effectLst/>
              </a:rPr>
              <a:t>Почему свой ребенок становится чужим</a:t>
            </a:r>
            <a:endParaRPr lang="ru-RU" sz="54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247456" y="6021288"/>
            <a:ext cx="48965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Классный </a:t>
            </a:r>
            <a:r>
              <a:rPr lang="ru-RU" b="1" smtClean="0"/>
              <a:t>руководитель </a:t>
            </a:r>
            <a:r>
              <a:rPr lang="ru-RU" b="1" smtClean="0"/>
              <a:t>7 </a:t>
            </a:r>
            <a:r>
              <a:rPr lang="ru-RU" b="1" dirty="0" smtClean="0"/>
              <a:t>класса </a:t>
            </a:r>
          </a:p>
          <a:p>
            <a:r>
              <a:rPr lang="ru-RU" b="1" dirty="0" smtClean="0"/>
              <a:t>Халтурина Е.Ю.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8" descr="http://im3-tub-ru.yandex.net/i?id=e861d6a3d2c4626f225127b6cf3a4a16-40-144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00875" y="5429250"/>
            <a:ext cx="2143125" cy="142875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91680" y="260648"/>
            <a:ext cx="6766520" cy="64807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Мои родители для меня пример, потому что…</a:t>
            </a:r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843808" y="1124744"/>
            <a:ext cx="4320480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915816" y="1988840"/>
            <a:ext cx="4320480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843808" y="2996952"/>
            <a:ext cx="4320480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987824" y="3861048"/>
            <a:ext cx="4320480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915816" y="4941168"/>
            <a:ext cx="4320480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2915816" y="1268760"/>
            <a:ext cx="43924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Умные красивые, добрые           7</a:t>
            </a:r>
            <a:endParaRPr lang="ru-RU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3275856" y="2132856"/>
            <a:ext cx="3960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Научили меня всему              4</a:t>
            </a:r>
            <a:endParaRPr lang="ru-RU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2843808" y="3140968"/>
            <a:ext cx="42484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  Их жизнь состоялась                2</a:t>
            </a:r>
            <a:endParaRPr lang="ru-RU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3131840" y="3933056"/>
            <a:ext cx="41044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Они отлично учились и их жизнь состоялась                               1                                      </a:t>
            </a:r>
            <a:endParaRPr lang="ru-RU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3707904" y="5085184"/>
            <a:ext cx="33843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Я их люблю                      1</a:t>
            </a:r>
            <a:endParaRPr lang="ru-RU" b="1" dirty="0"/>
          </a:p>
        </p:txBody>
      </p:sp>
      <p:sp>
        <p:nvSpPr>
          <p:cNvPr id="5122" name="AutoShape 2" descr="data:image/png;base64,iVBORw0KGgoAAAANSUhEUgAAAIkAAACPCAMAAAD5owjmAAACZ1BMVEX//////0Ag/0BgIMD/4MD/wP+AgID/5cT/58WDg4L/w//n5+n/yP///zsg80BiIMQg7kAg+EAAADNCQmYAACzz8/cAACj/68gg0EAg2UA6Okumpq4g3UAAAC8gukAgw0Bqaicg50AgyUAgmUAgo0AASCTY2NsgAEAAAAC8vMIg70C2rbwHADQgwEAAACQgrUCBgI2+j2hVWmfb294AABr/zv+Skpwgq0DRntUgckATADkgkUBDQ1kgtUDOtJ4geEAgTkD/xIIAABPLy88AAEBXV2n2uXvZ2UDBwUAgOUCjkIYAji8ghEBlWmFCCZPu0bWmf67r/+1hZmcgKEBZILLH/8zeqHXJyjmmm64uLkmRbVl+YoogYUAgQ0CtrbTm5kB8aXwQHTdqpHmsg7Plq+rXvab32/i4opOUe54+H1VDMFmFcmuBy42dh4pbSGwmJERrj3rbut5L/18dMT4AfQT26PeOY5hfWVRvZX1TSFzM3dBItl2cfaRyZmlITWZgYBK7u4n09MW3qJ+nu68AMBUAUApWR0zz5tpy/H9OXGLHocy+qMRnTH1864lxe481ITEbAFlBIIHZrISidVNSODkUAGx2VbdaTIRWAMVPJZllL71NOIBzVkyZd2E4Kj4oDSUALCSe86Y5tVG3271On2Kx8LiOgbFyY5skH0rTyuhPNYk6F3swAINmU24AcSGrq0BqakD5+YZMTjlCfFj0446CgmtNc2FMTBSQkACbm0AvLxY6OkADSjOamnN1iYMAXzK+vniTt50+YFVF2lt5eRURIh8AYhejlnRNfWAANApjY0xyckAAbwBQvOR3AAASZ0lEQVR4nO2b+18TV9rAwyEhgYHcZEhCLpCLwXBJIsEECCGEEdQQHAUFIjcR0mgQouWtRVvsblXWvmu9vN2uut111ba77K6KtW/Xl/XC7rZru+v+Ue85M7nMJJMLFOGH933Uj2Hm5JzvPM9znuc55ww83v/L/3mJdEXwrWaAgh0Makb1rw5uNYtF3dRjcgEAeubXj4LZN+AxCHVTawCCGE3eY+vupKUnMv/jUXjYvMYL3EqvRz67zh7mAHC3VO2w/HiWeZXNWwvVonlnXV8317RApY607PjxJLyXYq8YAJX7C8d6vj1fr2/Qy0ZWL2wACf63DugrI+KeL9dFognIZMAzlLHBtrjkYb8xa00AiEFVW9vaJ4H6rh4ap7+BcxgMCz19slJGy/iTp2YHxwAsSwxpOjr2yQBYXTvJkGsfUOncR7k46nbvLStgykp1erBQ77DXMX6MAPhkNtd/rBmE9+XzKNAvyczpd+wvBvcWpMreb5wpT2JtGfHYkxolLhlhTLl4b+0k91ZV/Trw5/QbV5+kYVAiZ6EMqfZBv9jnSeabz3Wj9afwtRsHvwenHQBteYMUFOxRJ1tZbIASg+GiPXbJbFW9XDMGFOKVyaNMJ8HP/TUTCPSWpFacrcYGYBAbZKcS18xf/C1xGxvLXzf4/COrTplGgn1XlplkPBEE8SZ3lQGoQP2x5Ig4Yy7h81ftdjuWJwqGn7PWppL8KzMHlLJ4s7/L3HrQoPRmTDTqcqlO/u3bkXxTiWXWzr4Qqc5OEow9xXY3ADKxSZOxZ/Vd5EWtz8fyJEmTn2SxDSKJqXAW6DxAZqxqytjRkB7oVaBDVZexRXapG88KkiB5aBIbvQHXauZxsK+R/TqU6yWx50nS1QHEeoO7J4tLDtfCTD+6VhLcgW2/BFOyxZqD5C+xL3RpjTDFVGUbZl4DQYABNXFgwTxBLpy0PgLiSxjP8jg7yEq8whu7cLLBABqykQwbAXAhEovdas23lutsgbVFQ+s8z5KebpjywfeM4HHMSj9wBrHcp0PwQ2f5iHLu4zxJHOU6AHS27dlIqgvK3mXlFBy/+A92sHAEGdlUPVcbAC3A0NpaKwNiKVcRtMO6I7XYwP4NKyYAIMlyJpA9jwvG7aldEQTrR3NFZxJFXQ97DIAqI6WajlMcwf+uyaS9e4ylV/ykW0WTVGTy2N2vx4s5Houtk/KANsFGkUDrdEjp/9MN6YRzS+mx/ZPFeLhHA5Sq7TBbZCBZXn48/pUzrTO2nAooDR2HYz98+RwByDo8FIi053Ba8wiq55WuR2kkOt0qrAi4SZb3FowXlI0vZU8iTSbYcz9tIPNo/wgcqLbGA/QwMYCG/rTQ87VRBmsB2UHWxcM9tHV4vK84ov2e3TFHLtubDYXye42H8hX8fFuNRuPdN9Lh0bcAjdcwO9+V0pzwAJPbpnTF7Omoo/o+rKz10CRLg6kc43vrn4zHUMazLY1OIG0HTDYT1bfabXS7xcDrcYFA+cccU8derzGCqFdHk2ARXSV6gpcqYKBJzH9hc6xUP5kJzSzvoVL0npU96b5SF7fzt8gc0BZeKvxhX5iQnzRIgbfJyVU12ScgydwEXQbirbZAK+wbt3qAuF+JSHg/S5hn5RmUEEkKF0LLBeP05erdQbaBopGquKH/3gILLwDzUQ3dpAb5BzBJt3FXb/YJvQd45TQJsWqSBpQXeJ3y+nq9Xv9ntBPylBVSqkmhaJov/O/x+W/oC4+fMAoO3BFcXZ1LVAbvuN0IRa9porx2fhUGKdt9jpKdJikHGhOIkZR7XUA2+gpTQxkaGoLs9v/Zu4dNwucLRQr/VYs5RjiYDAz4sdUa6Bk9iRhifs8lVYJ+1Spdz863AI/t8wwgPHsr0DfIaJIhlUwPAkb3qcRdQk3UlTNQBsN8Pl8x7Vd3EURcVy8S0xGuhaGfa4zJ9OZww9WXUmaj1URYvRPHMtYN82gFCuopEnxEpfPWGmwg+ZQpdexyWMgXTS/BKoCXIClLBgCLVqo3glFVcmZgd9Hiw6T8iPrJqU1fwyRkSKbSaJQt9NzBHxmgej2GSBLlX6x48ldoGz9qipOvx2O6KlMkScrFc7AIabmY9GJHkwbI9D/E7lszg/B49yu02hqlh7btqap9HqheY9zS2Av2FF75nk/6kX67+OTMzDIda54mNfDQBM1j03kY65xjHqCyxhNh1nKaIAjzRM8/6bHxYU8/cGvcsbUszgYpGCyo5rejCELU84VCRThcXV29d5AxjZ1aGbTGkuduMk2PycWr+e/e4YlCA78McxDQ9NO9714pSJV3RdA6Zm079Fy+kE+SZPtEW1syvEXg0hj+9coTV+oMYDjX+GaOXQHecRV0YXE5ta2EfZcGUvBMJPIvLraL+HERikSK0GJcL/ZRjwuu1EGgKVGAHK1Qc4zDkLoLj3ZwKU1eBctND1pTmndzZL9nCjS2kM8SUSihlU6jwY0S/+i/43CNWUHw+Xua+ucVXCTnpEqT4Qd0x85VsD3zp1AgtYSSg9X1oKjgkkWIeOdcmk/KkrtnVCZ7xEWCV+hW6dnPudZ51itKIyHlDKcdg6nT0zCSdfikROCqENZN4CDHPbwzthWDf1X2mtM6qRxBdj1b1yq1Ehwdc8osVcEppaztTiy2x+CM/W/ZSxchy0zVDCaNI6KVI2z3p5RLY6YhdkjH1RlD/DYTheKqYhYsRBv72SyPd6Oxnzz8ngFSwVcIY0660BvzEkX4KlsHqRqZ7cy8PaxFRw0eHbjMuGauqNecCCa/Q8hhOF+Zg8n3bIJkOXz2dhjpQtgb8pMJ7fizxs6PgKkm482DGrEGVMHAzlCK+a64ZVXHcB0ntM5rUkh+n1iSPnncPr3gD1Gjt1tDMUOJ2rsy+wV+7geZ22DNOIEcz8X9ALRITYy9KDsKAz2MrxDXy5Y/FInCzHVg9Yz/xT9o99BO0ySKcJbltuWlBvnBqjEjycWAwQha9BrdbCLON9ngct/EhN9WNv6CJINMkj2Dg+PjCEHYLpdPK+j4yv3AarvdfrSVKjpgMW/PpLYxrbRmXxUs1xIxBX+FUkYPm6Tgu5DQn7Y2rhRRJOVYsLKykrM6pqRyotUgo7dGgd6aKdISHi/VwmQAsRMYvKJGCUxsgzYVrIT4iqOpEe61kHJTK2tGWK71LrAn67fSGIYG6Oe4TwOQ/OG+jmrkuhevQ3tqVKbWq6wndD5+GuIL00gKKEfxy1n+4SAV/GIWyonn1BGcyWTUt7RmiXURaEG3+FUiuNlNSllVBXs6dvXC7J+uk7IZIUXCLgXH4DSbYaIEkY8YlEolsHVmC7qwUpxbKkqqYAkdIrI2WNRRVIIIw6l+UvZkQcRBYg8JwxVMEpwyjW6itj/H/vSpt79mPv6cXqqvTx5HOiyL7Qp6urJT8uCeb/BFtNYIB4PMcc1XQ2QXexZ1yuVy7XvHcp9xmpkdEfK7NttEcqXi9yvigevoSqJOKRtc3g2TShPKPooFLSM9OO/4yQ9TBkDLJnX2ooCT68LFS4lvzfv5cQ6RaFr70w+qKfngJxiBJkwnIhEtyBkkUVKkyHdDMackd82i04kiqLeX/1YEFbq00A17qWnMIlmErgMrtw0+v3dMK/wkcko+rJ7x/gPDKeslnKqWhP5ofKrhQ1YFnQoXzXkeV+Ql5hmRUBQOw38/Q36DHRe8zzY2vkiVJoqo1kKXAKenIgqqXBEqpmdy7XnlLw4/n+9XnA0qwrFtmiFBKkqIdqGovM3etWR27hKUTr3bu0givQjJ9rQtyXUKXh4W9gqnYWydjg/fVVIyzFJ6zJlh2XieH54UCARnMOhCC4v0ZX5oY9SC+8kFYbiX5PuTcbFVMMlIG9gS8iHktOoPe/n+5tLm03TTrmJUPIX44d6xlLm7riN9HuknyQWFkLyavGQ/s4uBctUPV6J+PyyUhEIReWXXZCJFYDMo4vHDivaUpXhXjsUXp+B3/IoFEsYtpj2GmktOJ0ngaL2EupykgkrrzxnPjy0o4DcV4VCI3el8+cdX1jyp8AVFLylU9LI2KS2TJVPQ+I6lKM5TtwuFfi3qHtqCjmaMKILK7F4hyWd3erk2AEY+WivJYuiOUEjSEwCL+8rYZGkzwcP+c3gqEgyJ2pGynVNXFskQamdh1LHYNHQi0l/O6nMIFvC6Ef1l3poEh7nC/2FsLelwxqcBRPk5Dz/dfOB96B9+B2/sdHOpoNJP3WaWEriTFIamFZXMLrFjJhmshiZOro0ECZH0dcoJ0IOf2DVld5wpbX4XRo2rxEfNJaVn3sEwnGdOKcYsd+C0I88yL5k9wAsLa22WpHy+KD8yM3x085lSgflAqQDmnLPBA4KS0gOUSTDajI3JxldJRTjKSob1c/1izvcEkrJNuuNcTgxCzcNg2QyDfklkWFAyNXNU0HxgspmaSxilLjPB1MtYuH2aVaIROpcSrsLd2WLve5qek5nfwEn05IT+An3muEBwYKqkdHJYEJ2MNFEpyQmnJoGnrADH1Kx1cB2sZKVAOqrPNsbbQLpalRsFGgcZwT5bWvq+YOrALPynpjwJRyNiWSsBbP4+MEiBLKDP9kbM8VrqbCc3ilbNQ+GlEmYYQfPkcLDkrcSt1LORVKloReczXqCcyFK84aeqAFABvZdzl4sl9AEfUsrw7K7J6FRsbuPOnAml6zm1mlHez1bdfy62wYADV2kt9/I82D7QXFIyCT1lcorWI5a7SMWP3TXBUUzZymrsPogvFb26nCiU408Nlwjgn+Gp0kiu9kkUR7RlxBDImnUsS/oWQL0RJPbaYspz7htd4twMoQx4pQR5SumsoKTkfN4ovDavKafu7DqjSwz0UqB0fUENRdytMtRs/5LI8ARXShEJpZTgGkqO+Ty23Y67DMBt1AODiz40PSVtcNlcpp5t3OO0NlNKKWk+UBrMe1MvTzl3OaBBS3oXfSqlNYAA0KtkD7ln09iZBEm20L0+ccphTJGN0H4yqvJ4xTLg1WcIMUSCRJArjqwHZQJGlZEI5RkBvV4mHdGDTDOjgrYOTH9nNh6Ex3upaTDRb7HWyUZUeplB5cq061ITI4Es6ylMcwl+T1ZBx515r64KxM7OOSXmJ5SBNm6BxZAi2v3Uc/tUNjBi8LRkauhIkECUdb8OlkVimh5Crx64gcrGtZ1PydhkgkQgeCtTqx8vQxo6+PdkjIgnSgUMyZ3D1yvq7SNGGPlNGWOzfYqhEli9bdQCOE3GTkhlbpU44MpE0pZUSQlKhVN5lsHrkKNHj99XZbZOnKSkdKq5+fr1QsmbI+GhX6pwXcpOAqv6928+eCCRSApvrm/lna9wHpnSJLtKoTQ/nDh0CGIUFkr2b8Sb+euRxvKJpaWl25JChEGJ5PoWochvHJJIEhiFhYcO3frDmzVQJrnOxICagWC3frclJLuTIFA3N04ckvyx8Fe/38jdxnzlVhIk4S+SB8QGb8KujQTppFBy6BD6dOuzzdfKA6abFEpuwNlMfbi56Sg7bksYOrlxKO7Aks8220COG3ESydINRljZgrhi/mMChWUoqJXNNpD5T2yCJMqm+4rjUwk3i+RmY+5vbyxK5e0MKNfXsFbeGLHs51aLpLBvs6eQ5dP93Gp5kPMtrY0WzMmNIvnTZvsKlK5bXCxbUq8c/yUXya0tIOFhN9PUIrn96VaQ8LB3PmWgoOR8on6j93fylPOSBENh4a8+m5ioDG5F1YSk7zakOLR///7fFxcT6l9/snMDfjN5fWK+fuPGjd1qiwWqAts20D29VSrhEU0T8vibnpYjPt8W/i6+OuqLWQQ74uvetnUguL+7O3aYO/Zr37U3seOVpxCf+I7ESKwDvtTXTzZR8IVu31LMNwZ8n2yZu0Lf8Pl+Eft43rezfgtJor6B39KfHNO+/9qaBTIlYzt9R2J7oc6B7i30Eh7p85H0J3P9wB2ayX7+TWyO5hD7gG9nbN5C7VQuXrt2rbyxCEowGm0yb2KQI67t3DkwZkYvguK/HfAh2dlYjEiKi4sbK/s2bd3unOneuXOxK2jdZufZf/GbI0eODPiWiikSGqZtcwpJS1e0GyphAEn3tLaor6+v8c6iPNiXYCkqim6KUpx9Z7u7fbQcicZsAv82RivjWtkcEgwOFJzeSclvGpNqQDht0cZi5CnBrk3RiQWaoa+Rkj4GCAXTF+2qrKy0WDbHY9XltFsiKUqR4mAbhm1e5Hf20ShFfTQRA6RIu2kUNIrTUtTYWBR0qouRjeIKKi5qtL+R07CsQlic5Z3onV4ojZUxabRsTUpO+AOWkPy//L+cgoVIFVMtTQAAAABJRU5ErkJggg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1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" name="Содержимое 5" descr="http://foma.ru/fotos/journal/134/Lukjanova%20134/tema134_3chasa_1.jpg"/>
          <p:cNvPicPr>
            <a:picLocks noGrp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="" xmlns:lc="http://schemas.openxmlformats.org/drawingml/2006/lockedCanvas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0"/>
            <a:ext cx="7128792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cap="all" dirty="0" smtClean="0"/>
              <a:t>7 СПОСОБОВ НЕ СТАТЬ ЧУЖИМ РЕБЕНКУ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cap="all" dirty="0" smtClean="0">
                <a:latin typeface="Arial" pitchFamily="34" charset="0"/>
                <a:cs typeface="Arial" pitchFamily="34" charset="0"/>
              </a:rPr>
              <a:t>НЕ ДУМАЙТЕ О ВРЕМЕНИ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r>
              <a:rPr lang="ru-RU" cap="all" dirty="0" smtClean="0">
                <a:latin typeface="Arial" pitchFamily="34" charset="0"/>
                <a:cs typeface="Arial" pitchFamily="34" charset="0"/>
              </a:rPr>
              <a:t>НЕ ПЕРЕКАРМЛИВАЙТЕ ЗАБОТОЙ</a:t>
            </a:r>
          </a:p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НЕ ЗАМЕЩАЙТЕ БАБУШЕК И ДРУЗЕЙ</a:t>
            </a:r>
          </a:p>
          <a:p>
            <a:r>
              <a:rPr lang="ru-RU" sz="3200" dirty="0" smtClean="0">
                <a:latin typeface="Arial" pitchFamily="34" charset="0"/>
                <a:cs typeface="Arial" pitchFamily="34" charset="0"/>
              </a:rPr>
              <a:t>не начинайте ничего без детей</a:t>
            </a:r>
          </a:p>
          <a:p>
            <a:r>
              <a:rPr lang="ru-RU" dirty="0" smtClean="0"/>
              <a:t>НЕ УВЛЕКАЙТЕСЬ «ДЕТСКИМИ» ДЕЛАМИ</a:t>
            </a:r>
          </a:p>
          <a:p>
            <a:r>
              <a:rPr lang="ru-RU" dirty="0" smtClean="0"/>
              <a:t>НЕ ОТКРЫВАЙТЕ ФИЛИАЛ ШКОЛЫ</a:t>
            </a:r>
          </a:p>
          <a:p>
            <a:r>
              <a:rPr lang="ru-RU" dirty="0" smtClean="0"/>
              <a:t>НЕ ЗАБЫВАЙТЕ ВМЕСТЕ СТРОИТЬ ПЛАНЫ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endParaRPr lang="ru-RU" sz="3200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86000" y="260648"/>
            <a:ext cx="6172200" cy="64807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Почему ты не хочешь идти в школу?</a:t>
            </a:r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843808" y="1052736"/>
            <a:ext cx="4320480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915816" y="1988840"/>
            <a:ext cx="4320480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843808" y="2924944"/>
            <a:ext cx="4320480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987824" y="3861048"/>
            <a:ext cx="4320480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915816" y="4941168"/>
            <a:ext cx="4320480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3347864" y="1268760"/>
            <a:ext cx="32403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Хочу спать                         5</a:t>
            </a:r>
            <a:endParaRPr lang="ru-RU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3275856" y="2132856"/>
            <a:ext cx="3960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Не хочу учиться                      4</a:t>
            </a:r>
            <a:endParaRPr lang="ru-RU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2987824" y="2852936"/>
            <a:ext cx="40324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Просто  лень                                   3</a:t>
            </a:r>
            <a:endParaRPr lang="ru-RU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3491880" y="3933056"/>
            <a:ext cx="33843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Просто устал                        2</a:t>
            </a:r>
            <a:endParaRPr lang="ru-RU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3707904" y="5085184"/>
            <a:ext cx="33843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Не выучил уроки              2</a:t>
            </a:r>
            <a:endParaRPr lang="ru-RU" b="1" dirty="0"/>
          </a:p>
        </p:txBody>
      </p:sp>
      <p:sp>
        <p:nvSpPr>
          <p:cNvPr id="5122" name="AutoShape 2" descr="data:image/png;base64,iVBORw0KGgoAAAANSUhEUgAAAIkAAACPCAMAAAD5owjmAAACZ1BMVEX//////0Ag/0BgIMD/4MD/wP+AgID/5cT/58WDg4L/w//n5+n/yP///zsg80BiIMQg7kAg+EAAADNCQmYAACzz8/cAACj/68gg0EAg2UA6Okumpq4g3UAAAC8gukAgw0Bqaicg50AgyUAgmUAgo0AASCTY2NsgAEAAAAC8vMIg70C2rbwHADQgwEAAACQgrUCBgI2+j2hVWmfb294AABr/zv+Skpwgq0DRntUgckATADkgkUBDQ1kgtUDOtJ4geEAgTkD/xIIAABPLy88AAEBXV2n2uXvZ2UDBwUAgOUCjkIYAji8ghEBlWmFCCZPu0bWmf67r/+1hZmcgKEBZILLH/8zeqHXJyjmmm64uLkmRbVl+YoogYUAgQ0CtrbTm5kB8aXwQHTdqpHmsg7Plq+rXvab32/i4opOUe54+H1VDMFmFcmuBy42dh4pbSGwmJERrj3rbut5L/18dMT4AfQT26PeOY5hfWVRvZX1TSFzM3dBItl2cfaRyZmlITWZgYBK7u4n09MW3qJ+nu68AMBUAUApWR0zz5tpy/H9OXGLHocy+qMRnTH1864lxe481ITEbAFlBIIHZrISidVNSODkUAGx2VbdaTIRWAMVPJZllL71NOIBzVkyZd2E4Kj4oDSUALCSe86Y5tVG3271On2Kx8LiOgbFyY5skH0rTyuhPNYk6F3swAINmU24AcSGrq0BqakD5+YZMTjlCfFj0446CgmtNc2FMTBSQkACbm0AvLxY6OkADSjOamnN1iYMAXzK+vniTt50+YFVF2lt5eRURIh8AYhejlnRNfWAANApjY0xyckAAbwBQvOR3AAASZ0lEQVR4nO2b+18TV9rAwyEhgYHcZEhCLpCLwXBJIsEECCGEEdQQHAUFIjcR0mgQouWtRVvsblXWvmu9vN2uut111ba77K6KtW/Xl/XC7rZru+v+Ue85M7nMJJMLFOGH933Uj2Hm5JzvPM9znuc55ww83v/L/3mJdEXwrWaAgh0Makb1rw5uNYtF3dRjcgEAeubXj4LZN+AxCHVTawCCGE3eY+vupKUnMv/jUXjYvMYL3EqvRz67zh7mAHC3VO2w/HiWeZXNWwvVonlnXV8317RApY607PjxJLyXYq8YAJX7C8d6vj1fr2/Qy0ZWL2wACf63DugrI+KeL9dFognIZMAzlLHBtrjkYb8xa00AiEFVW9vaJ4H6rh4ap7+BcxgMCz19slJGy/iTp2YHxwAsSwxpOjr2yQBYXTvJkGsfUOncR7k46nbvLStgykp1erBQ77DXMX6MAPhkNtd/rBmE9+XzKNAvyczpd+wvBvcWpMreb5wpT2JtGfHYkxolLhlhTLl4b+0k91ZV/Trw5/QbV5+kYVAiZ6EMqfZBv9jnSeabz3Wj9afwtRsHvwenHQBteYMUFOxRJ1tZbIASg+GiPXbJbFW9XDMGFOKVyaNMJ8HP/TUTCPSWpFacrcYGYBAbZKcS18xf/C1xGxvLXzf4/COrTplGgn1XlplkPBEE8SZ3lQGoQP2x5Ig4Yy7h81ftdjuWJwqGn7PWppL8KzMHlLJ4s7/L3HrQoPRmTDTqcqlO/u3bkXxTiWXWzr4Qqc5OEow9xXY3ADKxSZOxZ/Vd5EWtz8fyJEmTn2SxDSKJqXAW6DxAZqxqytjRkB7oVaBDVZexRXapG88KkiB5aBIbvQHXauZxsK+R/TqU6yWx50nS1QHEeoO7J4tLDtfCTD+6VhLcgW2/BFOyxZqD5C+xL3RpjTDFVGUbZl4DQYABNXFgwTxBLpy0PgLiSxjP8jg7yEq8whu7cLLBABqykQwbAXAhEovdas23lutsgbVFQ+s8z5KebpjywfeM4HHMSj9wBrHcp0PwQ2f5iHLu4zxJHOU6AHS27dlIqgvK3mXlFBy/+A92sHAEGdlUPVcbAC3A0NpaKwNiKVcRtMO6I7XYwP4NKyYAIMlyJpA9jwvG7aldEQTrR3NFZxJFXQ97DIAqI6WajlMcwf+uyaS9e4ylV/ykW0WTVGTy2N2vx4s5Houtk/KANsFGkUDrdEjp/9MN6YRzS+mx/ZPFeLhHA5Sq7TBbZCBZXn48/pUzrTO2nAooDR2HYz98+RwByDo8FIi053Ba8wiq55WuR2kkOt0qrAi4SZb3FowXlI0vZU8iTSbYcz9tIPNo/wgcqLbGA/QwMYCG/rTQ87VRBmsB2UHWxcM9tHV4vK84ov2e3TFHLtubDYXye42H8hX8fFuNRuPdN9Lh0bcAjdcwO9+V0pzwAJPbpnTF7Omoo/o+rKz10CRLg6kc43vrn4zHUMazLY1OIG0HTDYT1bfabXS7xcDrcYFA+cccU8derzGCqFdHk2ARXSV6gpcqYKBJzH9hc6xUP5kJzSzvoVL0npU96b5SF7fzt8gc0BZeKvxhX5iQnzRIgbfJyVU12ScgydwEXQbirbZAK+wbt3qAuF+JSHg/S5hn5RmUEEkKF0LLBeP05erdQbaBopGquKH/3gILLwDzUQ3dpAb5BzBJt3FXb/YJvQd45TQJsWqSBpQXeJ3y+nq9Xv9ntBPylBVSqkmhaJov/O/x+W/oC4+fMAoO3BFcXZ1LVAbvuN0IRa9porx2fhUGKdt9jpKdJikHGhOIkZR7XUA2+gpTQxkaGoLs9v/Zu4dNwucLRQr/VYs5RjiYDAz4sdUa6Bk9iRhifs8lVYJ+1Spdz863AI/t8wwgPHsr0DfIaJIhlUwPAkb3qcRdQk3UlTNQBsN8Pl8x7Vd3EURcVy8S0xGuhaGfa4zJ9OZww9WXUmaj1URYvRPHMtYN82gFCuopEnxEpfPWGmwg+ZQpdexyWMgXTS/BKoCXIClLBgCLVqo3glFVcmZgd9Hiw6T8iPrJqU1fwyRkSKbSaJQt9NzBHxmgej2GSBLlX6x48ldoGz9qipOvx2O6KlMkScrFc7AIabmY9GJHkwbI9D/E7lszg/B49yu02hqlh7btqap9HqheY9zS2Av2FF75nk/6kX67+OTMzDIda54mNfDQBM1j03kY65xjHqCyxhNh1nKaIAjzRM8/6bHxYU8/cGvcsbUszgYpGCyo5rejCELU84VCRThcXV29d5AxjZ1aGbTGkuduMk2PycWr+e/e4YlCA78McxDQ9NO9714pSJV3RdA6Zm079Fy+kE+SZPtEW1syvEXg0hj+9coTV+oMYDjX+GaOXQHecRV0YXE5ta2EfZcGUvBMJPIvLraL+HERikSK0GJcL/ZRjwuu1EGgKVGAHK1Qc4zDkLoLj3ZwKU1eBctND1pTmndzZL9nCjS2kM8SUSihlU6jwY0S/+i/43CNWUHw+Xua+ucVXCTnpEqT4Qd0x85VsD3zp1AgtYSSg9X1oKjgkkWIeOdcmk/KkrtnVCZ7xEWCV+hW6dnPudZ51itKIyHlDKcdg6nT0zCSdfikROCqENZN4CDHPbwzthWDf1X2mtM6qRxBdj1b1yq1Ehwdc8osVcEppaztTiy2x+CM/W/ZSxchy0zVDCaNI6KVI2z3p5RLY6YhdkjH1RlD/DYTheKqYhYsRBv72SyPd6Oxnzz8ngFSwVcIY0660BvzEkX4KlsHqRqZ7cy8PaxFRw0eHbjMuGauqNecCCa/Q8hhOF+Zg8n3bIJkOXz2dhjpQtgb8pMJ7fizxs6PgKkm482DGrEGVMHAzlCK+a64ZVXHcB0ntM5rUkh+n1iSPnncPr3gD1Gjt1tDMUOJ2rsy+wV+7geZ22DNOIEcz8X9ALRITYy9KDsKAz2MrxDXy5Y/FInCzHVg9Yz/xT9o99BO0ySKcJbltuWlBvnBqjEjycWAwQha9BrdbCLON9ngct/EhN9WNv6CJINMkj2Dg+PjCEHYLpdPK+j4yv3AarvdfrSVKjpgMW/PpLYxrbRmXxUs1xIxBX+FUkYPm6Tgu5DQn7Y2rhRRJOVYsLKykrM6pqRyotUgo7dGgd6aKdISHi/VwmQAsRMYvKJGCUxsgzYVrIT4iqOpEe61kHJTK2tGWK71LrAn67fSGIYG6Oe4TwOQ/OG+jmrkuhevQ3tqVKbWq6wndD5+GuIL00gKKEfxy1n+4SAV/GIWyonn1BGcyWTUt7RmiXURaEG3+FUiuNlNSllVBXs6dvXC7J+uk7IZIUXCLgXH4DSbYaIEkY8YlEolsHVmC7qwUpxbKkqqYAkdIrI2WNRRVIIIw6l+UvZkQcRBYg8JwxVMEpwyjW6itj/H/vSpt79mPv6cXqqvTx5HOiyL7Qp6urJT8uCeb/BFtNYIB4PMcc1XQ2QXexZ1yuVy7XvHcp9xmpkdEfK7NttEcqXi9yvigevoSqJOKRtc3g2TShPKPooFLSM9OO/4yQ9TBkDLJnX2ooCT68LFS4lvzfv5cQ6RaFr70w+qKfngJxiBJkwnIhEtyBkkUVKkyHdDMackd82i04kiqLeX/1YEFbq00A17qWnMIlmErgMrtw0+v3dMK/wkcko+rJ7x/gPDKeslnKqWhP5ofKrhQ1YFnQoXzXkeV+Ql5hmRUBQOw38/Q36DHRe8zzY2vkiVJoqo1kKXAKenIgqqXBEqpmdy7XnlLw4/n+9XnA0qwrFtmiFBKkqIdqGovM3etWR27hKUTr3bu0givQjJ9rQtyXUKXh4W9gqnYWydjg/fVVIyzFJ6zJlh2XieH54UCARnMOhCC4v0ZX5oY9SC+8kFYbiX5PuTcbFVMMlIG9gS8iHktOoPe/n+5tLm03TTrmJUPIX44d6xlLm7riN9HuknyQWFkLyavGQ/s4uBctUPV6J+PyyUhEIReWXXZCJFYDMo4vHDivaUpXhXjsUXp+B3/IoFEsYtpj2GmktOJ0ngaL2EupykgkrrzxnPjy0o4DcV4VCI3el8+cdX1jyp8AVFLylU9LI2KS2TJVPQ+I6lKM5TtwuFfi3qHtqCjmaMKILK7F4hyWd3erk2AEY+WivJYuiOUEjSEwCL+8rYZGkzwcP+c3gqEgyJ2pGynVNXFskQamdh1LHYNHQi0l/O6nMIFvC6Ef1l3poEh7nC/2FsLelwxqcBRPk5Dz/dfOB96B9+B2/sdHOpoNJP3WaWEriTFIamFZXMLrFjJhmshiZOro0ECZH0dcoJ0IOf2DVld5wpbX4XRo2rxEfNJaVn3sEwnGdOKcYsd+C0I88yL5k9wAsLa22WpHy+KD8yM3x085lSgflAqQDmnLPBA4KS0gOUSTDajI3JxldJRTjKSob1c/1izvcEkrJNuuNcTgxCzcNg2QyDfklkWFAyNXNU0HxgspmaSxilLjPB1MtYuH2aVaIROpcSrsLd2WLve5qek5nfwEn05IT+An3muEBwYKqkdHJYEJ2MNFEpyQmnJoGnrADH1Kx1cB2sZKVAOqrPNsbbQLpalRsFGgcZwT5bWvq+YOrALPynpjwJRyNiWSsBbP4+MEiBLKDP9kbM8VrqbCc3ilbNQ+GlEmYYQfPkcLDkrcSt1LORVKloReczXqCcyFK84aeqAFABvZdzl4sl9AEfUsrw7K7J6FRsbuPOnAml6zm1mlHez1bdfy62wYADV2kt9/I82D7QXFIyCT1lcorWI5a7SMWP3TXBUUzZymrsPogvFb26nCiU408Nlwjgn+Gp0kiu9kkUR7RlxBDImnUsS/oWQL0RJPbaYspz7htd4twMoQx4pQR5SumsoKTkfN4ovDavKafu7DqjSwz0UqB0fUENRdytMtRs/5LI8ARXShEJpZTgGkqO+Ty23Y67DMBt1AODiz40PSVtcNlcpp5t3OO0NlNKKWk+UBrMe1MvTzl3OaBBS3oXfSqlNYAA0KtkD7ln09iZBEm20L0+ccphTJGN0H4yqvJ4xTLg1WcIMUSCRJArjqwHZQJGlZEI5RkBvV4mHdGDTDOjgrYOTH9nNh6Ex3upaTDRb7HWyUZUeplB5cq061ITI4Es6ylMcwl+T1ZBx515r64KxM7OOSXmJ5SBNm6BxZAi2v3Uc/tUNjBi8LRkauhIkECUdb8OlkVimh5Crx64gcrGtZ1PydhkgkQgeCtTqx8vQxo6+PdkjIgnSgUMyZ3D1yvq7SNGGPlNGWOzfYqhEli9bdQCOE3GTkhlbpU44MpE0pZUSQlKhVN5lsHrkKNHj99XZbZOnKSkdKq5+fr1QsmbI+GhX6pwXcpOAqv6928+eCCRSApvrm/lna9wHpnSJLtKoTQ/nDh0CGIUFkr2b8Sb+euRxvKJpaWl25JChEGJ5PoWochvHJJIEhiFhYcO3frDmzVQJrnOxICagWC3frclJLuTIFA3N04ckvyx8Fe/38jdxnzlVhIk4S+SB8QGb8KujQTppFBy6BD6dOuzzdfKA6abFEpuwNlMfbi56Sg7bksYOrlxKO7Aks8220COG3ESydINRljZgrhi/mMChWUoqJXNNpD5T2yCJMqm+4rjUwk3i+RmY+5vbyxK5e0MKNfXsFbeGLHs51aLpLBvs6eQ5dP93Gp5kPMtrY0WzMmNIvnTZvsKlK5bXCxbUq8c/yUXya0tIOFhN9PUIrn96VaQ8LB3PmWgoOR8on6j93fylPOSBENh4a8+m5ioDG5F1YSk7zakOLR///7fFxcT6l9/snMDfjN5fWK+fuPGjd1qiwWqAts20D29VSrhEU0T8vibnpYjPt8W/i6+OuqLWQQ74uvetnUguL+7O3aYO/Zr37U3seOVpxCf+I7ESKwDvtTXTzZR8IVu31LMNwZ8n2yZu0Lf8Pl+Eft43rezfgtJor6B39KfHNO+/9qaBTIlYzt9R2J7oc6B7i30Eh7p85H0J3P9wB2ayX7+TWyO5hD7gG9nbN5C7VQuXrt2rbyxCEowGm0yb2KQI67t3DkwZkYvguK/HfAh2dlYjEiKi4sbK/s2bd3unOneuXOxK2jdZufZf/GbI0eODPiWiikSGqZtcwpJS1e0GyphAEn3tLaor6+v8c6iPNiXYCkqim6KUpx9Z7u7fbQcicZsAv82RivjWtkcEgwOFJzeSclvGpNqQDht0cZi5CnBrk3RiQWaoa+Rkj4GCAXTF+2qrKy0WDbHY9XltFsiKUqR4mAbhm1e5Hf20ShFfTQRA6RIu2kUNIrTUtTYWBR0qouRjeIKKi5qtL+R07CsQlic5Z3onV4ojZUxabRsTUpO+AOWkPy//L+cgoVIFVMtTQAAAABJRU5ErkJggg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1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86000" y="260648"/>
            <a:ext cx="6172200" cy="648072"/>
          </a:xfrm>
        </p:spPr>
        <p:txBody>
          <a:bodyPr>
            <a:normAutofit/>
          </a:bodyPr>
          <a:lstStyle/>
          <a:p>
            <a:r>
              <a:rPr lang="ru-RU" dirty="0" smtClean="0"/>
              <a:t>Для чего ты ходишь в школу?</a:t>
            </a:r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843808" y="1124744"/>
            <a:ext cx="4320480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915816" y="1988840"/>
            <a:ext cx="4320480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843808" y="2924944"/>
            <a:ext cx="4320480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987824" y="3861048"/>
            <a:ext cx="4320480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3347864" y="1268760"/>
            <a:ext cx="32403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Учиться                             10</a:t>
            </a:r>
            <a:endParaRPr lang="ru-RU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3275856" y="2132856"/>
            <a:ext cx="3960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Получать знания и общаться   6</a:t>
            </a:r>
            <a:endParaRPr lang="ru-RU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2987824" y="2852936"/>
            <a:ext cx="40324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Выучиться и получать достойную зарплату                    1</a:t>
            </a:r>
            <a:endParaRPr lang="ru-RU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3491880" y="3933056"/>
            <a:ext cx="33843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Надо учиться              1</a:t>
            </a:r>
            <a:endParaRPr lang="ru-RU" b="1" dirty="0"/>
          </a:p>
        </p:txBody>
      </p:sp>
      <p:sp>
        <p:nvSpPr>
          <p:cNvPr id="5122" name="AutoShape 2" descr="data:image/png;base64,iVBORw0KGgoAAAANSUhEUgAAAIkAAACPCAMAAAD5owjmAAACZ1BMVEX//////0Ag/0BgIMD/4MD/wP+AgID/5cT/58WDg4L/w//n5+n/yP///zsg80BiIMQg7kAg+EAAADNCQmYAACzz8/cAACj/68gg0EAg2UA6Okumpq4g3UAAAC8gukAgw0Bqaicg50AgyUAgmUAgo0AASCTY2NsgAEAAAAC8vMIg70C2rbwHADQgwEAAACQgrUCBgI2+j2hVWmfb294AABr/zv+Skpwgq0DRntUgckATADkgkUBDQ1kgtUDOtJ4geEAgTkD/xIIAABPLy88AAEBXV2n2uXvZ2UDBwUAgOUCjkIYAji8ghEBlWmFCCZPu0bWmf67r/+1hZmcgKEBZILLH/8zeqHXJyjmmm64uLkmRbVl+YoogYUAgQ0CtrbTm5kB8aXwQHTdqpHmsg7Plq+rXvab32/i4opOUe54+H1VDMFmFcmuBy42dh4pbSGwmJERrj3rbut5L/18dMT4AfQT26PeOY5hfWVRvZX1TSFzM3dBItl2cfaRyZmlITWZgYBK7u4n09MW3qJ+nu68AMBUAUApWR0zz5tpy/H9OXGLHocy+qMRnTH1864lxe481ITEbAFlBIIHZrISidVNSODkUAGx2VbdaTIRWAMVPJZllL71NOIBzVkyZd2E4Kj4oDSUALCSe86Y5tVG3271On2Kx8LiOgbFyY5skH0rTyuhPNYk6F3swAINmU24AcSGrq0BqakD5+YZMTjlCfFj0446CgmtNc2FMTBSQkACbm0AvLxY6OkADSjOamnN1iYMAXzK+vniTt50+YFVF2lt5eRURIh8AYhejlnRNfWAANApjY0xyckAAbwBQvOR3AAASZ0lEQVR4nO2b+18TV9rAwyEhgYHcZEhCLpCLwXBJIsEECCGEEdQQHAUFIjcR0mgQouWtRVvsblXWvmu9vN2uut111ba77K6KtW/Xl/XC7rZru+v+Ue85M7nMJJMLFOGH933Uj2Hm5JzvPM9znuc55ww83v/L/3mJdEXwrWaAgh0Makb1rw5uNYtF3dRjcgEAeubXj4LZN+AxCHVTawCCGE3eY+vupKUnMv/jUXjYvMYL3EqvRz67zh7mAHC3VO2w/HiWeZXNWwvVonlnXV8317RApY607PjxJLyXYq8YAJX7C8d6vj1fr2/Qy0ZWL2wACf63DugrI+KeL9dFognIZMAzlLHBtrjkYb8xa00AiEFVW9vaJ4H6rh4ap7+BcxgMCz19slJGy/iTp2YHxwAsSwxpOjr2yQBYXTvJkGsfUOncR7k46nbvLStgykp1erBQ77DXMX6MAPhkNtd/rBmE9+XzKNAvyczpd+wvBvcWpMreb5wpT2JtGfHYkxolLhlhTLl4b+0k91ZV/Trw5/QbV5+kYVAiZ6EMqfZBv9jnSeabz3Wj9afwtRsHvwenHQBteYMUFOxRJ1tZbIASg+GiPXbJbFW9XDMGFOKVyaNMJ8HP/TUTCPSWpFacrcYGYBAbZKcS18xf/C1xGxvLXzf4/COrTplGgn1XlplkPBEE8SZ3lQGoQP2x5Ig4Yy7h81ftdjuWJwqGn7PWppL8KzMHlLJ4s7/L3HrQoPRmTDTqcqlO/u3bkXxTiWXWzr4Qqc5OEow9xXY3ADKxSZOxZ/Vd5EWtz8fyJEmTn2SxDSKJqXAW6DxAZqxqytjRkB7oVaBDVZexRXapG88KkiB5aBIbvQHXauZxsK+R/TqU6yWx50nS1QHEeoO7J4tLDtfCTD+6VhLcgW2/BFOyxZqD5C+xL3RpjTDFVGUbZl4DQYABNXFgwTxBLpy0PgLiSxjP8jg7yEq8whu7cLLBABqykQwbAXAhEovdas23lutsgbVFQ+s8z5KebpjywfeM4HHMSj9wBrHcp0PwQ2f5iHLu4zxJHOU6AHS27dlIqgvK3mXlFBy/+A92sHAEGdlUPVcbAC3A0NpaKwNiKVcRtMO6I7XYwP4NKyYAIMlyJpA9jwvG7aldEQTrR3NFZxJFXQ97DIAqI6WajlMcwf+uyaS9e4ylV/ykW0WTVGTy2N2vx4s5Houtk/KANsFGkUDrdEjp/9MN6YRzS+mx/ZPFeLhHA5Sq7TBbZCBZXn48/pUzrTO2nAooDR2HYz98+RwByDo8FIi053Ba8wiq55WuR2kkOt0qrAi4SZb3FowXlI0vZU8iTSbYcz9tIPNo/wgcqLbGA/QwMYCG/rTQ87VRBmsB2UHWxcM9tHV4vK84ov2e3TFHLtubDYXye42H8hX8fFuNRuPdN9Lh0bcAjdcwO9+V0pzwAJPbpnTF7Omoo/o+rKz10CRLg6kc43vrn4zHUMazLY1OIG0HTDYT1bfabXS7xcDrcYFA+cccU8derzGCqFdHk2ARXSV6gpcqYKBJzH9hc6xUP5kJzSzvoVL0npU96b5SF7fzt8gc0BZeKvxhX5iQnzRIgbfJyVU12ScgydwEXQbirbZAK+wbt3qAuF+JSHg/S5hn5RmUEEkKF0LLBeP05erdQbaBopGquKH/3gILLwDzUQ3dpAb5BzBJt3FXb/YJvQd45TQJsWqSBpQXeJ3y+nq9Xv9ntBPylBVSqkmhaJov/O/x+W/oC4+fMAoO3BFcXZ1LVAbvuN0IRa9porx2fhUGKdt9jpKdJikHGhOIkZR7XUA2+gpTQxkaGoLs9v/Zu4dNwucLRQr/VYs5RjiYDAz4sdUa6Bk9iRhifs8lVYJ+1Spdz863AI/t8wwgPHsr0DfIaJIhlUwPAkb3qcRdQk3UlTNQBsN8Pl8x7Vd3EURcVy8S0xGuhaGfa4zJ9OZww9WXUmaj1URYvRPHMtYN82gFCuopEnxEpfPWGmwg+ZQpdexyWMgXTS/BKoCXIClLBgCLVqo3glFVcmZgd9Hiw6T8iPrJqU1fwyRkSKbSaJQt9NzBHxmgej2GSBLlX6x48ldoGz9qipOvx2O6KlMkScrFc7AIabmY9GJHkwbI9D/E7lszg/B49yu02hqlh7btqap9HqheY9zS2Av2FF75nk/6kX67+OTMzDIda54mNfDQBM1j03kY65xjHqCyxhNh1nKaIAjzRM8/6bHxYU8/cGvcsbUszgYpGCyo5rejCELU84VCRThcXV29d5AxjZ1aGbTGkuduMk2PycWr+e/e4YlCA78McxDQ9NO9714pSJV3RdA6Zm079Fy+kE+SZPtEW1syvEXg0hj+9coTV+oMYDjX+GaOXQHecRV0YXE5ta2EfZcGUvBMJPIvLraL+HERikSK0GJcL/ZRjwuu1EGgKVGAHK1Qc4zDkLoLj3ZwKU1eBctND1pTmndzZL9nCjS2kM8SUSihlU6jwY0S/+i/43CNWUHw+Xua+ucVXCTnpEqT4Qd0x85VsD3zp1AgtYSSg9X1oKjgkkWIeOdcmk/KkrtnVCZ7xEWCV+hW6dnPudZ51itKIyHlDKcdg6nT0zCSdfikROCqENZN4CDHPbwzthWDf1X2mtM6qRxBdj1b1yq1Ehwdc8osVcEppaztTiy2x+CM/W/ZSxchy0zVDCaNI6KVI2z3p5RLY6YhdkjH1RlD/DYTheKqYhYsRBv72SyPd6Oxnzz8ngFSwVcIY0660BvzEkX4KlsHqRqZ7cy8PaxFRw0eHbjMuGauqNecCCa/Q8hhOF+Zg8n3bIJkOXz2dhjpQtgb8pMJ7fizxs6PgKkm482DGrEGVMHAzlCK+a64ZVXHcB0ntM5rUkh+n1iSPnncPr3gD1Gjt1tDMUOJ2rsy+wV+7geZ22DNOIEcz8X9ALRITYy9KDsKAz2MrxDXy5Y/FInCzHVg9Yz/xT9o99BO0ySKcJbltuWlBvnBqjEjycWAwQha9BrdbCLON9ngct/EhN9WNv6CJINMkj2Dg+PjCEHYLpdPK+j4yv3AarvdfrSVKjpgMW/PpLYxrbRmXxUs1xIxBX+FUkYPm6Tgu5DQn7Y2rhRRJOVYsLKykrM6pqRyotUgo7dGgd6aKdISHi/VwmQAsRMYvKJGCUxsgzYVrIT4iqOpEe61kHJTK2tGWK71LrAn67fSGIYG6Oe4TwOQ/OG+jmrkuhevQ3tqVKbWq6wndD5+GuIL00gKKEfxy1n+4SAV/GIWyonn1BGcyWTUt7RmiXURaEG3+FUiuNlNSllVBXs6dvXC7J+uk7IZIUXCLgXH4DSbYaIEkY8YlEolsHVmC7qwUpxbKkqqYAkdIrI2WNRRVIIIw6l+UvZkQcRBYg8JwxVMEpwyjW6itj/H/vSpt79mPv6cXqqvTx5HOiyL7Qp6urJT8uCeb/BFtNYIB4PMcc1XQ2QXexZ1yuVy7XvHcp9xmpkdEfK7NttEcqXi9yvigevoSqJOKRtc3g2TShPKPooFLSM9OO/4yQ9TBkDLJnX2ooCT68LFS4lvzfv5cQ6RaFr70w+qKfngJxiBJkwnIhEtyBkkUVKkyHdDMackd82i04kiqLeX/1YEFbq00A17qWnMIlmErgMrtw0+v3dMK/wkcko+rJ7x/gPDKeslnKqWhP5ofKrhQ1YFnQoXzXkeV+Ql5hmRUBQOw38/Q36DHRe8zzY2vkiVJoqo1kKXAKenIgqqXBEqpmdy7XnlLw4/n+9XnA0qwrFtmiFBKkqIdqGovM3etWR27hKUTr3bu0givQjJ9rQtyXUKXh4W9gqnYWydjg/fVVIyzFJ6zJlh2XieH54UCARnMOhCC4v0ZX5oY9SC+8kFYbiX5PuTcbFVMMlIG9gS8iHktOoPe/n+5tLm03TTrmJUPIX44d6xlLm7riN9HuknyQWFkLyavGQ/s4uBctUPV6J+PyyUhEIReWXXZCJFYDMo4vHDivaUpXhXjsUXp+B3/IoFEsYtpj2GmktOJ0ngaL2EupykgkrrzxnPjy0o4DcV4VCI3el8+cdX1jyp8AVFLylU9LI2KS2TJVPQ+I6lKM5TtwuFfi3qHtqCjmaMKILK7F4hyWd3erk2AEY+WivJYuiOUEjSEwCL+8rYZGkzwcP+c3gqEgyJ2pGynVNXFskQamdh1LHYNHQi0l/O6nMIFvC6Ef1l3poEh7nC/2FsLelwxqcBRPk5Dz/dfOB96B9+B2/sdHOpoNJP3WaWEriTFIamFZXMLrFjJhmshiZOro0ECZH0dcoJ0IOf2DVld5wpbX4XRo2rxEfNJaVn3sEwnGdOKcYsd+C0I88yL5k9wAsLa22WpHy+KD8yM3x085lSgflAqQDmnLPBA4KS0gOUSTDajI3JxldJRTjKSob1c/1izvcEkrJNuuNcTgxCzcNg2QyDfklkWFAyNXNU0HxgspmaSxilLjPB1MtYuH2aVaIROpcSrsLd2WLve5qek5nfwEn05IT+An3muEBwYKqkdHJYEJ2MNFEpyQmnJoGnrADH1Kx1cB2sZKVAOqrPNsbbQLpalRsFGgcZwT5bWvq+YOrALPynpjwJRyNiWSsBbP4+MEiBLKDP9kbM8VrqbCc3ilbNQ+GlEmYYQfPkcLDkrcSt1LORVKloReczXqCcyFK84aeqAFABvZdzl4sl9AEfUsrw7K7J6FRsbuPOnAml6zm1mlHez1bdfy62wYADV2kt9/I82D7QXFIyCT1lcorWI5a7SMWP3TXBUUzZymrsPogvFb26nCiU408Nlwjgn+Gp0kiu9kkUR7RlxBDImnUsS/oWQL0RJPbaYspz7htd4twMoQx4pQR5SumsoKTkfN4ovDavKafu7DqjSwz0UqB0fUENRdytMtRs/5LI8ARXShEJpZTgGkqO+Ty23Y67DMBt1AODiz40PSVtcNlcpp5t3OO0NlNKKWk+UBrMe1MvTzl3OaBBS3oXfSqlNYAA0KtkD7ln09iZBEm20L0+ccphTJGN0H4yqvJ4xTLg1WcIMUSCRJArjqwHZQJGlZEI5RkBvV4mHdGDTDOjgrYOTH9nNh6Ex3upaTDRb7HWyUZUeplB5cq061ITI4Es6ylMcwl+T1ZBx515r64KxM7OOSXmJ5SBNm6BxZAi2v3Uc/tUNjBi8LRkauhIkECUdb8OlkVimh5Crx64gcrGtZ1PydhkgkQgeCtTqx8vQxo6+PdkjIgnSgUMyZ3D1yvq7SNGGPlNGWOzfYqhEli9bdQCOE3GTkhlbpU44MpE0pZUSQlKhVN5lsHrkKNHj99XZbZOnKSkdKq5+fr1QsmbI+GhX6pwXcpOAqv6928+eCCRSApvrm/lna9wHpnSJLtKoTQ/nDh0CGIUFkr2b8Sb+euRxvKJpaWl25JChEGJ5PoWochvHJJIEhiFhYcO3frDmzVQJrnOxICagWC3frclJLuTIFA3N04ckvyx8Fe/38jdxnzlVhIk4S+SB8QGb8KujQTppFBy6BD6dOuzzdfKA6abFEpuwNlMfbi56Sg7bksYOrlxKO7Aks8220COG3ESydINRljZgrhi/mMChWUoqJXNNpD5T2yCJMqm+4rjUwk3i+RmY+5vbyxK5e0MKNfXsFbeGLHs51aLpLBvs6eQ5dP93Gp5kPMtrY0WzMmNIvnTZvsKlK5bXCxbUq8c/yUXya0tIOFhN9PUIrn96VaQ8LB3PmWgoOR8on6j93fylPOSBENh4a8+m5ioDG5F1YSk7zakOLR///7fFxcT6l9/snMDfjN5fWK+fuPGjd1qiwWqAts20D29VSrhEU0T8vibnpYjPt8W/i6+OuqLWQQ74uvetnUguL+7O3aYO/Zr37U3seOVpxCf+I7ESKwDvtTXTzZR8IVu31LMNwZ8n2yZu0Lf8Pl+Eft43rezfgtJor6B39KfHNO+/9qaBTIlYzt9R2J7oc6B7i30Eh7p85H0J3P9wB2ayX7+TWyO5hD7gG9nbN5C7VQuXrt2rbyxCEowGm0yb2KQI67t3DkwZkYvguK/HfAh2dlYjEiKi4sbK/s2bd3unOneuXOxK2jdZufZf/GbI0eODPiWiikSGqZtcwpJS1e0GyphAEn3tLaor6+v8c6iPNiXYCkqim6KUpx9Z7u7fbQcicZsAv82RivjWtkcEgwOFJzeSclvGpNqQDht0cZi5CnBrk3RiQWaoa+Rkj4GCAXTF+2qrKy0WDbHY9XltFsiKUqR4mAbhm1e5Hf20ShFfTQRA6RIu2kUNIrTUtTYWBR0qouRjeIKKi5qtL+R07CsQlic5Z3onV4ojZUxabRsTUpO+AOWkPy//L+cgoVIFVMtTQAAAABJRU5ErkJggg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8" name="Picture 2" descr="http://augustturak.com/wp-content/uploads/2010/06/Fotolia_7026884_XS-300x2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83768" y="3645024"/>
            <a:ext cx="5904656" cy="32129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86000" y="260648"/>
            <a:ext cx="6172200" cy="64807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Ты любишь делать уроки с родителями?</a:t>
            </a:r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843808" y="1124744"/>
            <a:ext cx="4320480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915816" y="1988840"/>
            <a:ext cx="4320480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843808" y="2924944"/>
            <a:ext cx="4320480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987824" y="3861048"/>
            <a:ext cx="4320480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915816" y="4941168"/>
            <a:ext cx="4320480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3347864" y="1268760"/>
            <a:ext cx="32403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Нет                                      8</a:t>
            </a:r>
            <a:endParaRPr lang="ru-RU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3275856" y="2132856"/>
            <a:ext cx="3960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Да                                          6</a:t>
            </a:r>
            <a:endParaRPr lang="ru-RU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2987824" y="2852936"/>
            <a:ext cx="40324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Делаю сам                               3</a:t>
            </a:r>
            <a:endParaRPr lang="ru-RU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3491880" y="3933056"/>
            <a:ext cx="33843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Я их  не делаю               1</a:t>
            </a:r>
            <a:endParaRPr lang="ru-RU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3203848" y="5085184"/>
            <a:ext cx="38884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Нет они учились по - другому   1</a:t>
            </a:r>
            <a:endParaRPr lang="ru-RU" b="1" dirty="0"/>
          </a:p>
        </p:txBody>
      </p:sp>
      <p:sp>
        <p:nvSpPr>
          <p:cNvPr id="5122" name="AutoShape 2" descr="data:image/png;base64,iVBORw0KGgoAAAANSUhEUgAAAIkAAACPCAMAAAD5owjmAAACZ1BMVEX//////0Ag/0BgIMD/4MD/wP+AgID/5cT/58WDg4L/w//n5+n/yP///zsg80BiIMQg7kAg+EAAADNCQmYAACzz8/cAACj/68gg0EAg2UA6Okumpq4g3UAAAC8gukAgw0Bqaicg50AgyUAgmUAgo0AASCTY2NsgAEAAAAC8vMIg70C2rbwHADQgwEAAACQgrUCBgI2+j2hVWmfb294AABr/zv+Skpwgq0DRntUgckATADkgkUBDQ1kgtUDOtJ4geEAgTkD/xIIAABPLy88AAEBXV2n2uXvZ2UDBwUAgOUCjkIYAji8ghEBlWmFCCZPu0bWmf67r/+1hZmcgKEBZILLH/8zeqHXJyjmmm64uLkmRbVl+YoogYUAgQ0CtrbTm5kB8aXwQHTdqpHmsg7Plq+rXvab32/i4opOUe54+H1VDMFmFcmuBy42dh4pbSGwmJERrj3rbut5L/18dMT4AfQT26PeOY5hfWVRvZX1TSFzM3dBItl2cfaRyZmlITWZgYBK7u4n09MW3qJ+nu68AMBUAUApWR0zz5tpy/H9OXGLHocy+qMRnTH1864lxe481ITEbAFlBIIHZrISidVNSODkUAGx2VbdaTIRWAMVPJZllL71NOIBzVkyZd2E4Kj4oDSUALCSe86Y5tVG3271On2Kx8LiOgbFyY5skH0rTyuhPNYk6F3swAINmU24AcSGrq0BqakD5+YZMTjlCfFj0446CgmtNc2FMTBSQkACbm0AvLxY6OkADSjOamnN1iYMAXzK+vniTt50+YFVF2lt5eRURIh8AYhejlnRNfWAANApjY0xyckAAbwBQvOR3AAASZ0lEQVR4nO2b+18TV9rAwyEhgYHcZEhCLpCLwXBJIsEECCGEEdQQHAUFIjcR0mgQouWtRVvsblXWvmu9vN2uut111ba77K6KtW/Xl/XC7rZru+v+Ue85M7nMJJMLFOGH933Uj2Hm5JzvPM9znuc55ww83v/L/3mJdEXwrWaAgh0Makb1rw5uNYtF3dRjcgEAeubXj4LZN+AxCHVTawCCGE3eY+vupKUnMv/jUXjYvMYL3EqvRz67zh7mAHC3VO2w/HiWeZXNWwvVonlnXV8317RApY607PjxJLyXYq8YAJX7C8d6vj1fr2/Qy0ZWL2wACf63DugrI+KeL9dFognIZMAzlLHBtrjkYb8xa00AiEFVW9vaJ4H6rh4ap7+BcxgMCz19slJGy/iTp2YHxwAsSwxpOjr2yQBYXTvJkGsfUOncR7k46nbvLStgykp1erBQ77DXMX6MAPhkNtd/rBmE9+XzKNAvyczpd+wvBvcWpMreb5wpT2JtGfHYkxolLhlhTLl4b+0k91ZV/Trw5/QbV5+kYVAiZ6EMqfZBv9jnSeabz3Wj9afwtRsHvwenHQBteYMUFOxRJ1tZbIASg+GiPXbJbFW9XDMGFOKVyaNMJ8HP/TUTCPSWpFacrcYGYBAbZKcS18xf/C1xGxvLXzf4/COrTplGgn1XlplkPBEE8SZ3lQGoQP2x5Ig4Yy7h81ftdjuWJwqGn7PWppL8KzMHlLJ4s7/L3HrQoPRmTDTqcqlO/u3bkXxTiWXWzr4Qqc5OEow9xXY3ADKxSZOxZ/Vd5EWtz8fyJEmTn2SxDSKJqXAW6DxAZqxqytjRkB7oVaBDVZexRXapG88KkiB5aBIbvQHXauZxsK+R/TqU6yWx50nS1QHEeoO7J4tLDtfCTD+6VhLcgW2/BFOyxZqD5C+xL3RpjTDFVGUbZl4DQYABNXFgwTxBLpy0PgLiSxjP8jg7yEq8whu7cLLBABqykQwbAXAhEovdas23lutsgbVFQ+s8z5KebpjywfeM4HHMSj9wBrHcp0PwQ2f5iHLu4zxJHOU6AHS27dlIqgvK3mXlFBy/+A92sHAEGdlUPVcbAC3A0NpaKwNiKVcRtMO6I7XYwP4NKyYAIMlyJpA9jwvG7aldEQTrR3NFZxJFXQ97DIAqI6WajlMcwf+uyaS9e4ylV/ykW0WTVGTy2N2vx4s5Houtk/KANsFGkUDrdEjp/9MN6YRzS+mx/ZPFeLhHA5Sq7TBbZCBZXn48/pUzrTO2nAooDR2HYz98+RwByDo8FIi053Ba8wiq55WuR2kkOt0qrAi4SZb3FowXlI0vZU8iTSbYcz9tIPNo/wgcqLbGA/QwMYCG/rTQ87VRBmsB2UHWxcM9tHV4vK84ov2e3TFHLtubDYXye42H8hX8fFuNRuPdN9Lh0bcAjdcwO9+V0pzwAJPbpnTF7Omoo/o+rKz10CRLg6kc43vrn4zHUMazLY1OIG0HTDYT1bfabXS7xcDrcYFA+cccU8derzGCqFdHk2ARXSV6gpcqYKBJzH9hc6xUP5kJzSzvoVL0npU96b5SF7fzt8gc0BZeKvxhX5iQnzRIgbfJyVU12ScgydwEXQbirbZAK+wbt3qAuF+JSHg/S5hn5RmUEEkKF0LLBeP05erdQbaBopGquKH/3gILLwDzUQ3dpAb5BzBJt3FXb/YJvQd45TQJsWqSBpQXeJ3y+nq9Xv9ntBPylBVSqkmhaJov/O/x+W/oC4+fMAoO3BFcXZ1LVAbvuN0IRa9porx2fhUGKdt9jpKdJikHGhOIkZR7XUA2+gpTQxkaGoLs9v/Zu4dNwucLRQr/VYs5RjiYDAz4sdUa6Bk9iRhifs8lVYJ+1Spdz863AI/t8wwgPHsr0DfIaJIhlUwPAkb3qcRdQk3UlTNQBsN8Pl8x7Vd3EURcVy8S0xGuhaGfa4zJ9OZww9WXUmaj1URYvRPHMtYN82gFCuopEnxEpfPWGmwg+ZQpdexyWMgXTS/BKoCXIClLBgCLVqo3glFVcmZgd9Hiw6T8iPrJqU1fwyRkSKbSaJQt9NzBHxmgej2GSBLlX6x48ldoGz9qipOvx2O6KlMkScrFc7AIabmY9GJHkwbI9D/E7lszg/B49yu02hqlh7btqap9HqheY9zS2Av2FF75nk/6kX67+OTMzDIda54mNfDQBM1j03kY65xjHqCyxhNh1nKaIAjzRM8/6bHxYU8/cGvcsbUszgYpGCyo5rejCELU84VCRThcXV29d5AxjZ1aGbTGkuduMk2PycWr+e/e4YlCA78McxDQ9NO9714pSJV3RdA6Zm079Fy+kE+SZPtEW1syvEXg0hj+9coTV+oMYDjX+GaOXQHecRV0YXE5ta2EfZcGUvBMJPIvLraL+HERikSK0GJcL/ZRjwuu1EGgKVGAHK1Qc4zDkLoLj3ZwKU1eBctND1pTmndzZL9nCjS2kM8SUSihlU6jwY0S/+i/43CNWUHw+Xua+ucVXCTnpEqT4Qd0x85VsD3zp1AgtYSSg9X1oKjgkkWIeOdcmk/KkrtnVCZ7xEWCV+hW6dnPudZ51itKIyHlDKcdg6nT0zCSdfikROCqENZN4CDHPbwzthWDf1X2mtM6qRxBdj1b1yq1Ehwdc8osVcEppaztTiy2x+CM/W/ZSxchy0zVDCaNI6KVI2z3p5RLY6YhdkjH1RlD/DYTheKqYhYsRBv72SyPd6Oxnzz8ngFSwVcIY0660BvzEkX4KlsHqRqZ7cy8PaxFRw0eHbjMuGauqNecCCa/Q8hhOF+Zg8n3bIJkOXz2dhjpQtgb8pMJ7fizxs6PgKkm482DGrEGVMHAzlCK+a64ZVXHcB0ntM5rUkh+n1iSPnncPr3gD1Gjt1tDMUOJ2rsy+wV+7geZ22DNOIEcz8X9ALRITYy9KDsKAz2MrxDXy5Y/FInCzHVg9Yz/xT9o99BO0ySKcJbltuWlBvnBqjEjycWAwQha9BrdbCLON9ngct/EhN9WNv6CJINMkj2Dg+PjCEHYLpdPK+j4yv3AarvdfrSVKjpgMW/PpLYxrbRmXxUs1xIxBX+FUkYPm6Tgu5DQn7Y2rhRRJOVYsLKykrM6pqRyotUgo7dGgd6aKdISHi/VwmQAsRMYvKJGCUxsgzYVrIT4iqOpEe61kHJTK2tGWK71LrAn67fSGIYG6Oe4TwOQ/OG+jmrkuhevQ3tqVKbWq6wndD5+GuIL00gKKEfxy1n+4SAV/GIWyonn1BGcyWTUt7RmiXURaEG3+FUiuNlNSllVBXs6dvXC7J+uk7IZIUXCLgXH4DSbYaIEkY8YlEolsHVmC7qwUpxbKkqqYAkdIrI2WNRRVIIIw6l+UvZkQcRBYg8JwxVMEpwyjW6itj/H/vSpt79mPv6cXqqvTx5HOiyL7Qp6urJT8uCeb/BFtNYIB4PMcc1XQ2QXexZ1yuVy7XvHcp9xmpkdEfK7NttEcqXi9yvigevoSqJOKRtc3g2TShPKPooFLSM9OO/4yQ9TBkDLJnX2ooCT68LFS4lvzfv5cQ6RaFr70w+qKfngJxiBJkwnIhEtyBkkUVKkyHdDMackd82i04kiqLeX/1YEFbq00A17qWnMIlmErgMrtw0+v3dMK/wkcko+rJ7x/gPDKeslnKqWhP5ofKrhQ1YFnQoXzXkeV+Ql5hmRUBQOw38/Q36DHRe8zzY2vkiVJoqo1kKXAKenIgqqXBEqpmdy7XnlLw4/n+9XnA0qwrFtmiFBKkqIdqGovM3etWR27hKUTr3bu0givQjJ9rQtyXUKXh4W9gqnYWydjg/fVVIyzFJ6zJlh2XieH54UCARnMOhCC4v0ZX5oY9SC+8kFYbiX5PuTcbFVMMlIG9gS8iHktOoPe/n+5tLm03TTrmJUPIX44d6xlLm7riN9HuknyQWFkLyavGQ/s4uBctUPV6J+PyyUhEIReWXXZCJFYDMo4vHDivaUpXhXjsUXp+B3/IoFEsYtpj2GmktOJ0ngaL2EupykgkrrzxnPjy0o4DcV4VCI3el8+cdX1jyp8AVFLylU9LI2KS2TJVPQ+I6lKM5TtwuFfi3qHtqCjmaMKILK7F4hyWd3erk2AEY+WivJYuiOUEjSEwCL+8rYZGkzwcP+c3gqEgyJ2pGynVNXFskQamdh1LHYNHQi0l/O6nMIFvC6Ef1l3poEh7nC/2FsLelwxqcBRPk5Dz/dfOB96B9+B2/sdHOpoNJP3WaWEriTFIamFZXMLrFjJhmshiZOro0ECZH0dcoJ0IOf2DVld5wpbX4XRo2rxEfNJaVn3sEwnGdOKcYsd+C0I88yL5k9wAsLa22WpHy+KD8yM3x085lSgflAqQDmnLPBA4KS0gOUSTDajI3JxldJRTjKSob1c/1izvcEkrJNuuNcTgxCzcNg2QyDfklkWFAyNXNU0HxgspmaSxilLjPB1MtYuH2aVaIROpcSrsLd2WLve5qek5nfwEn05IT+An3muEBwYKqkdHJYEJ2MNFEpyQmnJoGnrADH1Kx1cB2sZKVAOqrPNsbbQLpalRsFGgcZwT5bWvq+YOrALPynpjwJRyNiWSsBbP4+MEiBLKDP9kbM8VrqbCc3ilbNQ+GlEmYYQfPkcLDkrcSt1LORVKloReczXqCcyFK84aeqAFABvZdzl4sl9AEfUsrw7K7J6FRsbuPOnAml6zm1mlHez1bdfy62wYADV2kt9/I82D7QXFIyCT1lcorWI5a7SMWP3TXBUUzZymrsPogvFb26nCiU408Nlwjgn+Gp0kiu9kkUR7RlxBDImnUsS/oWQL0RJPbaYspz7htd4twMoQx4pQR5SumsoKTkfN4ovDavKafu7DqjSwz0UqB0fUENRdytMtRs/5LI8ARXShEJpZTgGkqO+Ty23Y67DMBt1AODiz40PSVtcNlcpp5t3OO0NlNKKWk+UBrMe1MvTzl3OaBBS3oXfSqlNYAA0KtkD7ln09iZBEm20L0+ccphTJGN0H4yqvJ4xTLg1WcIMUSCRJArjqwHZQJGlZEI5RkBvV4mHdGDTDOjgrYOTH9nNh6Ex3upaTDRb7HWyUZUeplB5cq061ITI4Es6ylMcwl+T1ZBx515r64KxM7OOSXmJ5SBNm6BxZAi2v3Uc/tUNjBi8LRkauhIkECUdb8OlkVimh5Crx64gcrGtZ1PydhkgkQgeCtTqx8vQxo6+PdkjIgnSgUMyZ3D1yvq7SNGGPlNGWOzfYqhEli9bdQCOE3GTkhlbpU44MpE0pZUSQlKhVN5lsHrkKNHj99XZbZOnKSkdKq5+fr1QsmbI+GhX6pwXcpOAqv6928+eCCRSApvrm/lna9wHpnSJLtKoTQ/nDh0CGIUFkr2b8Sb+euRxvKJpaWl25JChEGJ5PoWochvHJJIEhiFhYcO3frDmzVQJrnOxICagWC3frclJLuTIFA3N04ckvyx8Fe/38jdxnzlVhIk4S+SB8QGb8KujQTppFBy6BD6dOuzzdfKA6abFEpuwNlMfbi56Sg7bksYOrlxKO7Aks8220COG3ESydINRljZgrhi/mMChWUoqJXNNpD5T2yCJMqm+4rjUwk3i+RmY+5vbyxK5e0MKNfXsFbeGLHs51aLpLBvs6eQ5dP93Gp5kPMtrY0WzMmNIvnTZvsKlK5bXCxbUq8c/yUXya0tIOFhN9PUIrn96VaQ8LB3PmWgoOR8on6j93fylPOSBENh4a8+m5ioDG5F1YSk7zakOLR///7fFxcT6l9/snMDfjN5fWK+fuPGjd1qiwWqAts20D29VSrhEU0T8vibnpYjPt8W/i6+OuqLWQQ74uvetnUguL+7O3aYO/Zr37U3seOVpxCf+I7ESKwDvtTXTzZR8IVu31LMNwZ8n2yZu0Lf8Pl+Eft43rezfgtJor6B39KfHNO+/9qaBTIlYzt9R2J7oc6B7i30Eh7p85H0J3P9wB2ayX7+TWyO5hD7gG9nbN5C7VQuXrt2rbyxCEowGm0yb2KQI67t3DkwZkYvguK/HfAh2dlYjEiKi4sbK/s2bd3unOneuXOxK2jdZufZf/GbI0eODPiWiikSGqZtcwpJS1e0GyphAEn3tLaor6+v8c6iPNiXYCkqim6KUpx9Z7u7fbQcicZsAv82RivjWtkcEgwOFJzeSclvGpNqQDht0cZi5CnBrk3RiQWaoa+Rkj4GCAXTF+2qrKy0WDbHY9XltFsiKUqR4mAbhm1e5Hf20ShFfTQRA6RIu2kUNIrTUtTYWBR0qouRjeIKKi5qtL+R07CsQlic5Z3onV4ojZUxabRsTUpO+AOWkPy//L+cgoVIFVMtTQAAAABJRU5ErkJggg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5" name="Picture 14" descr="http://im0-tub-ru.yandex.net/i?id=ecf8697e493ceb575e2f9b85c46f6106-73-144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2143125" cy="14287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4" descr="http://im3-tub-ru.yandex.net/i?id=49b70ac1d0220bf6734b1d1aaf8563f4-80-144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84168" y="4625752"/>
            <a:ext cx="3059832" cy="2232248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260648"/>
            <a:ext cx="7630616" cy="64807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Куда ты хочешь сходить с родителями в ближайшие выходные?</a:t>
            </a:r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843808" y="1124744"/>
            <a:ext cx="4320480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915816" y="1988840"/>
            <a:ext cx="4320480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843808" y="2924944"/>
            <a:ext cx="4320480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987824" y="3861048"/>
            <a:ext cx="4320480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915816" y="4941168"/>
            <a:ext cx="4320480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3347864" y="1268760"/>
            <a:ext cx="32403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Кинотеатр                          7</a:t>
            </a:r>
            <a:endParaRPr lang="ru-RU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3275856" y="2132856"/>
            <a:ext cx="3960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К бабушке                             3</a:t>
            </a:r>
            <a:endParaRPr lang="ru-RU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2987824" y="2852936"/>
            <a:ext cx="40324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Отдохнуть на природе            3</a:t>
            </a:r>
            <a:endParaRPr lang="ru-RU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3491880" y="3933056"/>
            <a:ext cx="33843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Кафе                                   2</a:t>
            </a:r>
            <a:endParaRPr lang="ru-RU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3707904" y="5085184"/>
            <a:ext cx="33843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Никуда                           1</a:t>
            </a:r>
            <a:endParaRPr lang="ru-RU" b="1" dirty="0"/>
          </a:p>
        </p:txBody>
      </p:sp>
      <p:sp>
        <p:nvSpPr>
          <p:cNvPr id="5122" name="AutoShape 2" descr="data:image/png;base64,iVBORw0KGgoAAAANSUhEUgAAAIkAAACPCAMAAAD5owjmAAACZ1BMVEX//////0Ag/0BgIMD/4MD/wP+AgID/5cT/58WDg4L/w//n5+n/yP///zsg80BiIMQg7kAg+EAAADNCQmYAACzz8/cAACj/68gg0EAg2UA6Okumpq4g3UAAAC8gukAgw0Bqaicg50AgyUAgmUAgo0AASCTY2NsgAEAAAAC8vMIg70C2rbwHADQgwEAAACQgrUCBgI2+j2hVWmfb294AABr/zv+Skpwgq0DRntUgckATADkgkUBDQ1kgtUDOtJ4geEAgTkD/xIIAABPLy88AAEBXV2n2uXvZ2UDBwUAgOUCjkIYAji8ghEBlWmFCCZPu0bWmf67r/+1hZmcgKEBZILLH/8zeqHXJyjmmm64uLkmRbVl+YoogYUAgQ0CtrbTm5kB8aXwQHTdqpHmsg7Plq+rXvab32/i4opOUe54+H1VDMFmFcmuBy42dh4pbSGwmJERrj3rbut5L/18dMT4AfQT26PeOY5hfWVRvZX1TSFzM3dBItl2cfaRyZmlITWZgYBK7u4n09MW3qJ+nu68AMBUAUApWR0zz5tpy/H9OXGLHocy+qMRnTH1864lxe481ITEbAFlBIIHZrISidVNSODkUAGx2VbdaTIRWAMVPJZllL71NOIBzVkyZd2E4Kj4oDSUALCSe86Y5tVG3271On2Kx8LiOgbFyY5skH0rTyuhPNYk6F3swAINmU24AcSGrq0BqakD5+YZMTjlCfFj0446CgmtNc2FMTBSQkACbm0AvLxY6OkADSjOamnN1iYMAXzK+vniTt50+YFVF2lt5eRURIh8AYhejlnRNfWAANApjY0xyckAAbwBQvOR3AAASZ0lEQVR4nO2b+18TV9rAwyEhgYHcZEhCLpCLwXBJIsEECCGEEdQQHAUFIjcR0mgQouWtRVvsblXWvmu9vN2uut111ba77K6KtW/Xl/XC7rZru+v+Ue85M7nMJJMLFOGH933Uj2Hm5JzvPM9znuc55ww83v/L/3mJdEXwrWaAgh0Makb1rw5uNYtF3dRjcgEAeubXj4LZN+AxCHVTawCCGE3eY+vupKUnMv/jUXjYvMYL3EqvRz67zh7mAHC3VO2w/HiWeZXNWwvVonlnXV8317RApY607PjxJLyXYq8YAJX7C8d6vj1fr2/Qy0ZWL2wACf63DugrI+KeL9dFognIZMAzlLHBtrjkYb8xa00AiEFVW9vaJ4H6rh4ap7+BcxgMCz19slJGy/iTp2YHxwAsSwxpOjr2yQBYXTvJkGsfUOncR7k46nbvLStgykp1erBQ77DXMX6MAPhkNtd/rBmE9+XzKNAvyczpd+wvBvcWpMreb5wpT2JtGfHYkxolLhlhTLl4b+0k91ZV/Trw5/QbV5+kYVAiZ6EMqfZBv9jnSeabz3Wj9afwtRsHvwenHQBteYMUFOxRJ1tZbIASg+GiPXbJbFW9XDMGFOKVyaNMJ8HP/TUTCPSWpFacrcYGYBAbZKcS18xf/C1xGxvLXzf4/COrTplGgn1XlplkPBEE8SZ3lQGoQP2x5Ig4Yy7h81ftdjuWJwqGn7PWppL8KzMHlLJ4s7/L3HrQoPRmTDTqcqlO/u3bkXxTiWXWzr4Qqc5OEow9xXY3ADKxSZOxZ/Vd5EWtz8fyJEmTn2SxDSKJqXAW6DxAZqxqytjRkB7oVaBDVZexRXapG88KkiB5aBIbvQHXauZxsK+R/TqU6yWx50nS1QHEeoO7J4tLDtfCTD+6VhLcgW2/BFOyxZqD5C+xL3RpjTDFVGUbZl4DQYABNXFgwTxBLpy0PgLiSxjP8jg7yEq8whu7cLLBABqykQwbAXAhEovdas23lutsgbVFQ+s8z5KebpjywfeM4HHMSj9wBrHcp0PwQ2f5iHLu4zxJHOU6AHS27dlIqgvK3mXlFBy/+A92sHAEGdlUPVcbAC3A0NpaKwNiKVcRtMO6I7XYwP4NKyYAIMlyJpA9jwvG7aldEQTrR3NFZxJFXQ97DIAqI6WajlMcwf+uyaS9e4ylV/ykW0WTVGTy2N2vx4s5Houtk/KANsFGkUDrdEjp/9MN6YRzS+mx/ZPFeLhHA5Sq7TBbZCBZXn48/pUzrTO2nAooDR2HYz98+RwByDo8FIi053Ba8wiq55WuR2kkOt0qrAi4SZb3FowXlI0vZU8iTSbYcz9tIPNo/wgcqLbGA/QwMYCG/rTQ87VRBmsB2UHWxcM9tHV4vK84ov2e3TFHLtubDYXye42H8hX8fFuNRuPdN9Lh0bcAjdcwO9+V0pzwAJPbpnTF7Omoo/o+rKz10CRLg6kc43vrn4zHUMazLY1OIG0HTDYT1bfabXS7xcDrcYFA+cccU8derzGCqFdHk2ARXSV6gpcqYKBJzH9hc6xUP5kJzSzvoVL0npU96b5SF7fzt8gc0BZeKvxhX5iQnzRIgbfJyVU12ScgydwEXQbirbZAK+wbt3qAuF+JSHg/S5hn5RmUEEkKF0LLBeP05erdQbaBopGquKH/3gILLwDzUQ3dpAb5BzBJt3FXb/YJvQd45TQJsWqSBpQXeJ3y+nq9Xv9ntBPylBVSqkmhaJov/O/x+W/oC4+fMAoO3BFcXZ1LVAbvuN0IRa9porx2fhUGKdt9jpKdJikHGhOIkZR7XUA2+gpTQxkaGoLs9v/Zu4dNwucLRQr/VYs5RjiYDAz4sdUa6Bk9iRhifs8lVYJ+1Spdz863AI/t8wwgPHsr0DfIaJIhlUwPAkb3qcRdQk3UlTNQBsN8Pl8x7Vd3EURcVy8S0xGuhaGfa4zJ9OZww9WXUmaj1URYvRPHMtYN82gFCuopEnxEpfPWGmwg+ZQpdexyWMgXTS/BKoCXIClLBgCLVqo3glFVcmZgd9Hiw6T8iPrJqU1fwyRkSKbSaJQt9NzBHxmgej2GSBLlX6x48ldoGz9qipOvx2O6KlMkScrFc7AIabmY9GJHkwbI9D/E7lszg/B49yu02hqlh7btqap9HqheY9zS2Av2FF75nk/6kX67+OTMzDIda54mNfDQBM1j03kY65xjHqCyxhNh1nKaIAjzRM8/6bHxYU8/cGvcsbUszgYpGCyo5rejCELU84VCRThcXV29d5AxjZ1aGbTGkuduMk2PycWr+e/e4YlCA78McxDQ9NO9714pSJV3RdA6Zm079Fy+kE+SZPtEW1syvEXg0hj+9coTV+oMYDjX+GaOXQHecRV0YXE5ta2EfZcGUvBMJPIvLraL+HERikSK0GJcL/ZRjwuu1EGgKVGAHK1Qc4zDkLoLj3ZwKU1eBctND1pTmndzZL9nCjS2kM8SUSihlU6jwY0S/+i/43CNWUHw+Xua+ucVXCTnpEqT4Qd0x85VsD3zp1AgtYSSg9X1oKjgkkWIeOdcmk/KkrtnVCZ7xEWCV+hW6dnPudZ51itKIyHlDKcdg6nT0zCSdfikROCqENZN4CDHPbwzthWDf1X2mtM6qRxBdj1b1yq1Ehwdc8osVcEppaztTiy2x+CM/W/ZSxchy0zVDCaNI6KVI2z3p5RLY6YhdkjH1RlD/DYTheKqYhYsRBv72SyPd6Oxnzz8ngFSwVcIY0660BvzEkX4KlsHqRqZ7cy8PaxFRw0eHbjMuGauqNecCCa/Q8hhOF+Zg8n3bIJkOXz2dhjpQtgb8pMJ7fizxs6PgKkm482DGrEGVMHAzlCK+a64ZVXHcB0ntM5rUkh+n1iSPnncPr3gD1Gjt1tDMUOJ2rsy+wV+7geZ22DNOIEcz8X9ALRITYy9KDsKAz2MrxDXy5Y/FInCzHVg9Yz/xT9o99BO0ySKcJbltuWlBvnBqjEjycWAwQha9BrdbCLON9ngct/EhN9WNv6CJINMkj2Dg+PjCEHYLpdPK+j4yv3AarvdfrSVKjpgMW/PpLYxrbRmXxUs1xIxBX+FUkYPm6Tgu5DQn7Y2rhRRJOVYsLKykrM6pqRyotUgo7dGgd6aKdISHi/VwmQAsRMYvKJGCUxsgzYVrIT4iqOpEe61kHJTK2tGWK71LrAn67fSGIYG6Oe4TwOQ/OG+jmrkuhevQ3tqVKbWq6wndD5+GuIL00gKKEfxy1n+4SAV/GIWyonn1BGcyWTUt7RmiXURaEG3+FUiuNlNSllVBXs6dvXC7J+uk7IZIUXCLgXH4DSbYaIEkY8YlEolsHVmC7qwUpxbKkqqYAkdIrI2WNRRVIIIw6l+UvZkQcRBYg8JwxVMEpwyjW6itj/H/vSpt79mPv6cXqqvTx5HOiyL7Qp6urJT8uCeb/BFtNYIB4PMcc1XQ2QXexZ1yuVy7XvHcp9xmpkdEfK7NttEcqXi9yvigevoSqJOKRtc3g2TShPKPooFLSM9OO/4yQ9TBkDLJnX2ooCT68LFS4lvzfv5cQ6RaFr70w+qKfngJxiBJkwnIhEtyBkkUVKkyHdDMackd82i04kiqLeX/1YEFbq00A17qWnMIlmErgMrtw0+v3dMK/wkcko+rJ7x/gPDKeslnKqWhP5ofKrhQ1YFnQoXzXkeV+Ql5hmRUBQOw38/Q36DHRe8zzY2vkiVJoqo1kKXAKenIgqqXBEqpmdy7XnlLw4/n+9XnA0qwrFtmiFBKkqIdqGovM3etWR27hKUTr3bu0givQjJ9rQtyXUKXh4W9gqnYWydjg/fVVIyzFJ6zJlh2XieH54UCARnMOhCC4v0ZX5oY9SC+8kFYbiX5PuTcbFVMMlIG9gS8iHktOoPe/n+5tLm03TTrmJUPIX44d6xlLm7riN9HuknyQWFkLyavGQ/s4uBctUPV6J+PyyUhEIReWXXZCJFYDMo4vHDivaUpXhXjsUXp+B3/IoFEsYtpj2GmktOJ0ngaL2EupykgkrrzxnPjy0o4DcV4VCI3el8+cdX1jyp8AVFLylU9LI2KS2TJVPQ+I6lKM5TtwuFfi3qHtqCjmaMKILK7F4hyWd3erk2AEY+WivJYuiOUEjSEwCL+8rYZGkzwcP+c3gqEgyJ2pGynVNXFskQamdh1LHYNHQi0l/O6nMIFvC6Ef1l3poEh7nC/2FsLelwxqcBRPk5Dz/dfOB96B9+B2/sdHOpoNJP3WaWEriTFIamFZXMLrFjJhmshiZOro0ECZH0dcoJ0IOf2DVld5wpbX4XRo2rxEfNJaVn3sEwnGdOKcYsd+C0I88yL5k9wAsLa22WpHy+KD8yM3x085lSgflAqQDmnLPBA4KS0gOUSTDajI3JxldJRTjKSob1c/1izvcEkrJNuuNcTgxCzcNg2QyDfklkWFAyNXNU0HxgspmaSxilLjPB1MtYuH2aVaIROpcSrsLd2WLve5qek5nfwEn05IT+An3muEBwYKqkdHJYEJ2MNFEpyQmnJoGnrADH1Kx1cB2sZKVAOqrPNsbbQLpalRsFGgcZwT5bWvq+YOrALPynpjwJRyNiWSsBbP4+MEiBLKDP9kbM8VrqbCc3ilbNQ+GlEmYYQfPkcLDkrcSt1LORVKloReczXqCcyFK84aeqAFABvZdzl4sl9AEfUsrw7K7J6FRsbuPOnAml6zm1mlHez1bdfy62wYADV2kt9/I82D7QXFIyCT1lcorWI5a7SMWP3TXBUUzZymrsPogvFb26nCiU408Nlwjgn+Gp0kiu9kkUR7RlxBDImnUsS/oWQL0RJPbaYspz7htd4twMoQx4pQR5SumsoKTkfN4ovDavKafu7DqjSwz0UqB0fUENRdytMtRs/5LI8ARXShEJpZTgGkqO+Ty23Y67DMBt1AODiz40PSVtcNlcpp5t3OO0NlNKKWk+UBrMe1MvTzl3OaBBS3oXfSqlNYAA0KtkD7ln09iZBEm20L0+ccphTJGN0H4yqvJ4xTLg1WcIMUSCRJArjqwHZQJGlZEI5RkBvV4mHdGDTDOjgrYOTH9nNh6Ex3upaTDRb7HWyUZUeplB5cq061ITI4Es6ylMcwl+T1ZBx515r64KxM7OOSXmJ5SBNm6BxZAi2v3Uc/tUNjBi8LRkauhIkECUdb8OlkVimh5Crx64gcrGtZ1PydhkgkQgeCtTqx8vQxo6+PdkjIgnSgUMyZ3D1yvq7SNGGPlNGWOzfYqhEli9bdQCOE3GTkhlbpU44MpE0pZUSQlKhVN5lsHrkKNHj99XZbZOnKSkdKq5+fr1QsmbI+GhX6pwXcpOAqv6928+eCCRSApvrm/lna9wHpnSJLtKoTQ/nDh0CGIUFkr2b8Sb+euRxvKJpaWl25JChEGJ5PoWochvHJJIEhiFhYcO3frDmzVQJrnOxICagWC3frclJLuTIFA3N04ckvyx8Fe/38jdxnzlVhIk4S+SB8QGb8KujQTppFBy6BD6dOuzzdfKA6abFEpuwNlMfbi56Sg7bksYOrlxKO7Aks8220COG3ESydINRljZgrhi/mMChWUoqJXNNpD5T2yCJMqm+4rjUwk3i+RmY+5vbyxK5e0MKNfXsFbeGLHs51aLpLBvs6eQ5dP93Gp5kPMtrY0WzMmNIvnTZvsKlK5bXCxbUq8c/yUXya0tIOFhN9PUIrn96VaQ8LB3PmWgoOR8on6j93fylPOSBENh4a8+m5ioDG5F1YSk7zakOLR///7fFxcT6l9/snMDfjN5fWK+fuPGjd1qiwWqAts20D29VSrhEU0T8vibnpYjPt8W/i6+OuqLWQQ74uvetnUguL+7O3aYO/Zr37U3seOVpxCf+I7ESKwDvtTXTzZR8IVu31LMNwZ8n2yZu0Lf8Pl+Eft43rezfgtJor6B39KfHNO+/9qaBTIlYzt9R2J7oc6B7i30Eh7p85H0J3P9wB2ayX7+TWyO5hD7gG9nbN5C7VQuXrt2rbyxCEowGm0yb2KQI67t3DkwZkYvguK/HfAh2dlYjEiKi4sbK/s2bd3unOneuXOxK2jdZufZf/GbI0eODPiWiikSGqZtcwpJS1e0GyphAEn3tLaor6+v8c6iPNiXYCkqim6KUpx9Z7u7fbQcicZsAv82RivjWtkcEgwOFJzeSclvGpNqQDht0cZi5CnBrk3RiQWaoa+Rkj4GCAXTF+2qrKy0WDbHY9XltFsiKUqR4mAbhm1e5Hf20ShFfTQRA6RIu2kUNIrTUtTYWBR0qouRjeIKKi5qtL+R07CsQlic5Z3onV4ojZUxabRsTUpO+AOWkPy//L+cgoVIFVMtTQAAAABJRU5ErkJggg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1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86000" y="260648"/>
            <a:ext cx="6172200" cy="64807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Что ты любишь делать со своими родителями   ?</a:t>
            </a:r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843808" y="1124744"/>
            <a:ext cx="4320480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915816" y="1988840"/>
            <a:ext cx="4320480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843808" y="2924944"/>
            <a:ext cx="4320480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987824" y="3861048"/>
            <a:ext cx="4320480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915816" y="4941168"/>
            <a:ext cx="4320480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3347864" y="1268760"/>
            <a:ext cx="32403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Путешествовать              4</a:t>
            </a:r>
            <a:endParaRPr lang="ru-RU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3275856" y="2132856"/>
            <a:ext cx="3960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Ездить по магазинам           3</a:t>
            </a:r>
            <a:endParaRPr lang="ru-RU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2987824" y="2852936"/>
            <a:ext cx="40324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Смотреть телевизор            3</a:t>
            </a:r>
            <a:endParaRPr lang="ru-RU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3491880" y="3933056"/>
            <a:ext cx="33843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Играть в игры                  2</a:t>
            </a:r>
            <a:endParaRPr lang="ru-RU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3707904" y="5085184"/>
            <a:ext cx="33843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Ходить на шашлыки      1</a:t>
            </a:r>
            <a:endParaRPr lang="ru-RU" b="1" dirty="0"/>
          </a:p>
        </p:txBody>
      </p:sp>
      <p:sp>
        <p:nvSpPr>
          <p:cNvPr id="5122" name="AutoShape 2" descr="data:image/png;base64,iVBORw0KGgoAAAANSUhEUgAAAIkAAACPCAMAAAD5owjmAAACZ1BMVEX//////0Ag/0BgIMD/4MD/wP+AgID/5cT/58WDg4L/w//n5+n/yP///zsg80BiIMQg7kAg+EAAADNCQmYAACzz8/cAACj/68gg0EAg2UA6Okumpq4g3UAAAC8gukAgw0Bqaicg50AgyUAgmUAgo0AASCTY2NsgAEAAAAC8vMIg70C2rbwHADQgwEAAACQgrUCBgI2+j2hVWmfb294AABr/zv+Skpwgq0DRntUgckATADkgkUBDQ1kgtUDOtJ4geEAgTkD/xIIAABPLy88AAEBXV2n2uXvZ2UDBwUAgOUCjkIYAji8ghEBlWmFCCZPu0bWmf67r/+1hZmcgKEBZILLH/8zeqHXJyjmmm64uLkmRbVl+YoogYUAgQ0CtrbTm5kB8aXwQHTdqpHmsg7Plq+rXvab32/i4opOUe54+H1VDMFmFcmuBy42dh4pbSGwmJERrj3rbut5L/18dMT4AfQT26PeOY5hfWVRvZX1TSFzM3dBItl2cfaRyZmlITWZgYBK7u4n09MW3qJ+nu68AMBUAUApWR0zz5tpy/H9OXGLHocy+qMRnTH1864lxe481ITEbAFlBIIHZrISidVNSODkUAGx2VbdaTIRWAMVPJZllL71NOIBzVkyZd2E4Kj4oDSUALCSe86Y5tVG3271On2Kx8LiOgbFyY5skH0rTyuhPNYk6F3swAINmU24AcSGrq0BqakD5+YZMTjlCfFj0446CgmtNc2FMTBSQkACbm0AvLxY6OkADSjOamnN1iYMAXzK+vniTt50+YFVF2lt5eRURIh8AYhejlnRNfWAANApjY0xyckAAbwBQvOR3AAASZ0lEQVR4nO2b+18TV9rAwyEhgYHcZEhCLpCLwXBJIsEECCGEEdQQHAUFIjcR0mgQouWtRVvsblXWvmu9vN2uut111ba77K6KtW/Xl/XC7rZru+v+Ue85M7nMJJMLFOGH933Uj2Hm5JzvPM9znuc55ww83v/L/3mJdEXwrWaAgh0Makb1rw5uNYtF3dRjcgEAeubXj4LZN+AxCHVTawCCGE3eY+vupKUnMv/jUXjYvMYL3EqvRz67zh7mAHC3VO2w/HiWeZXNWwvVonlnXV8317RApY607PjxJLyXYq8YAJX7C8d6vj1fr2/Qy0ZWL2wACf63DugrI+KeL9dFognIZMAzlLHBtrjkYb8xa00AiEFVW9vaJ4H6rh4ap7+BcxgMCz19slJGy/iTp2YHxwAsSwxpOjr2yQBYXTvJkGsfUOncR7k46nbvLStgykp1erBQ77DXMX6MAPhkNtd/rBmE9+XzKNAvyczpd+wvBvcWpMreb5wpT2JtGfHYkxolLhlhTLl4b+0k91ZV/Trw5/QbV5+kYVAiZ6EMqfZBv9jnSeabz3Wj9afwtRsHvwenHQBteYMUFOxRJ1tZbIASg+GiPXbJbFW9XDMGFOKVyaNMJ8HP/TUTCPSWpFacrcYGYBAbZKcS18xf/C1xGxvLXzf4/COrTplGgn1XlplkPBEE8SZ3lQGoQP2x5Ig4Yy7h81ftdjuWJwqGn7PWppL8KzMHlLJ4s7/L3HrQoPRmTDTqcqlO/u3bkXxTiWXWzr4Qqc5OEow9xXY3ADKxSZOxZ/Vd5EWtz8fyJEmTn2SxDSKJqXAW6DxAZqxqytjRkB7oVaBDVZexRXapG88KkiB5aBIbvQHXauZxsK+R/TqU6yWx50nS1QHEeoO7J4tLDtfCTD+6VhLcgW2/BFOyxZqD5C+xL3RpjTDFVGUbZl4DQYABNXFgwTxBLpy0PgLiSxjP8jg7yEq8whu7cLLBABqykQwbAXAhEovdas23lutsgbVFQ+s8z5KebpjywfeM4HHMSj9wBrHcp0PwQ2f5iHLu4zxJHOU6AHS27dlIqgvK3mXlFBy/+A92sHAEGdlUPVcbAC3A0NpaKwNiKVcRtMO6I7XYwP4NKyYAIMlyJpA9jwvG7aldEQTrR3NFZxJFXQ97DIAqI6WajlMcwf+uyaS9e4ylV/ykW0WTVGTy2N2vx4s5Houtk/KANsFGkUDrdEjp/9MN6YRzS+mx/ZPFeLhHA5Sq7TBbZCBZXn48/pUzrTO2nAooDR2HYz98+RwByDo8FIi053Ba8wiq55WuR2kkOt0qrAi4SZb3FowXlI0vZU8iTSbYcz9tIPNo/wgcqLbGA/QwMYCG/rTQ87VRBmsB2UHWxcM9tHV4vK84ov2e3TFHLtubDYXye42H8hX8fFuNRuPdN9Lh0bcAjdcwO9+V0pzwAJPbpnTF7Omoo/o+rKz10CRLg6kc43vrn4zHUMazLY1OIG0HTDYT1bfabXS7xcDrcYFA+cccU8derzGCqFdHk2ARXSV6gpcqYKBJzH9hc6xUP5kJzSzvoVL0npU96b5SF7fzt8gc0BZeKvxhX5iQnzRIgbfJyVU12ScgydwEXQbirbZAK+wbt3qAuF+JSHg/S5hn5RmUEEkKF0LLBeP05erdQbaBopGquKH/3gILLwDzUQ3dpAb5BzBJt3FXb/YJvQd45TQJsWqSBpQXeJ3y+nq9Xv9ntBPylBVSqkmhaJov/O/x+W/oC4+fMAoO3BFcXZ1LVAbvuN0IRa9porx2fhUGKdt9jpKdJikHGhOIkZR7XUA2+gpTQxkaGoLs9v/Zu4dNwucLRQr/VYs5RjiYDAz4sdUa6Bk9iRhifs8lVYJ+1Spdz863AI/t8wwgPHsr0DfIaJIhlUwPAkb3qcRdQk3UlTNQBsN8Pl8x7Vd3EURcVy8S0xGuhaGfa4zJ9OZww9WXUmaj1URYvRPHMtYN82gFCuopEnxEpfPWGmwg+ZQpdexyWMgXTS/BKoCXIClLBgCLVqo3glFVcmZgd9Hiw6T8iPrJqU1fwyRkSKbSaJQt9NzBHxmgej2GSBLlX6x48ldoGz9qipOvx2O6KlMkScrFc7AIabmY9GJHkwbI9D/E7lszg/B49yu02hqlh7btqap9HqheY9zS2Av2FF75nk/6kX67+OTMzDIda54mNfDQBM1j03kY65xjHqCyxhNh1nKaIAjzRM8/6bHxYU8/cGvcsbUszgYpGCyo5rejCELU84VCRThcXV29d5AxjZ1aGbTGkuduMk2PycWr+e/e4YlCA78McxDQ9NO9714pSJV3RdA6Zm079Fy+kE+SZPtEW1syvEXg0hj+9coTV+oMYDjX+GaOXQHecRV0YXE5ta2EfZcGUvBMJPIvLraL+HERikSK0GJcL/ZRjwuu1EGgKVGAHK1Qc4zDkLoLj3ZwKU1eBctND1pTmndzZL9nCjS2kM8SUSihlU6jwY0S/+i/43CNWUHw+Xua+ucVXCTnpEqT4Qd0x85VsD3zp1AgtYSSg9X1oKjgkkWIeOdcmk/KkrtnVCZ7xEWCV+hW6dnPudZ51itKIyHlDKcdg6nT0zCSdfikROCqENZN4CDHPbwzthWDf1X2mtM6qRxBdj1b1yq1Ehwdc8osVcEppaztTiy2x+CM/W/ZSxchy0zVDCaNI6KVI2z3p5RLY6YhdkjH1RlD/DYTheKqYhYsRBv72SyPd6Oxnzz8ngFSwVcIY0660BvzEkX4KlsHqRqZ7cy8PaxFRw0eHbjMuGauqNecCCa/Q8hhOF+Zg8n3bIJkOXz2dhjpQtgb8pMJ7fizxs6PgKkm482DGrEGVMHAzlCK+a64ZVXHcB0ntM5rUkh+n1iSPnncPr3gD1Gjt1tDMUOJ2rsy+wV+7geZ22DNOIEcz8X9ALRITYy9KDsKAz2MrxDXy5Y/FInCzHVg9Yz/xT9o99BO0ySKcJbltuWlBvnBqjEjycWAwQha9BrdbCLON9ngct/EhN9WNv6CJINMkj2Dg+PjCEHYLpdPK+j4yv3AarvdfrSVKjpgMW/PpLYxrbRmXxUs1xIxBX+FUkYPm6Tgu5DQn7Y2rhRRJOVYsLKykrM6pqRyotUgo7dGgd6aKdISHi/VwmQAsRMYvKJGCUxsgzYVrIT4iqOpEe61kHJTK2tGWK71LrAn67fSGIYG6Oe4TwOQ/OG+jmrkuhevQ3tqVKbWq6wndD5+GuIL00gKKEfxy1n+4SAV/GIWyonn1BGcyWTUt7RmiXURaEG3+FUiuNlNSllVBXs6dvXC7J+uk7IZIUXCLgXH4DSbYaIEkY8YlEolsHVmC7qwUpxbKkqqYAkdIrI2WNRRVIIIw6l+UvZkQcRBYg8JwxVMEpwyjW6itj/H/vSpt79mPv6cXqqvTx5HOiyL7Qp6urJT8uCeb/BFtNYIB4PMcc1XQ2QXexZ1yuVy7XvHcp9xmpkdEfK7NttEcqXi9yvigevoSqJOKRtc3g2TShPKPooFLSM9OO/4yQ9TBkDLJnX2ooCT68LFS4lvzfv5cQ6RaFr70w+qKfngJxiBJkwnIhEtyBkkUVKkyHdDMackd82i04kiqLeX/1YEFbq00A17qWnMIlmErgMrtw0+v3dMK/wkcko+rJ7x/gPDKeslnKqWhP5ofKrhQ1YFnQoXzXkeV+Ql5hmRUBQOw38/Q36DHRe8zzY2vkiVJoqo1kKXAKenIgqqXBEqpmdy7XnlLw4/n+9XnA0qwrFtmiFBKkqIdqGovM3etWR27hKUTr3bu0givQjJ9rQtyXUKXh4W9gqnYWydjg/fVVIyzFJ6zJlh2XieH54UCARnMOhCC4v0ZX5oY9SC+8kFYbiX5PuTcbFVMMlIG9gS8iHktOoPe/n+5tLm03TTrmJUPIX44d6xlLm7riN9HuknyQWFkLyavGQ/s4uBctUPV6J+PyyUhEIReWXXZCJFYDMo4vHDivaUpXhXjsUXp+B3/IoFEsYtpj2GmktOJ0ngaL2EupykgkrrzxnPjy0o4DcV4VCI3el8+cdX1jyp8AVFLylU9LI2KS2TJVPQ+I6lKM5TtwuFfi3qHtqCjmaMKILK7F4hyWd3erk2AEY+WivJYuiOUEjSEwCL+8rYZGkzwcP+c3gqEgyJ2pGynVNXFskQamdh1LHYNHQi0l/O6nMIFvC6Ef1l3poEh7nC/2FsLelwxqcBRPk5Dz/dfOB96B9+B2/sdHOpoNJP3WaWEriTFIamFZXMLrFjJhmshiZOro0ECZH0dcoJ0IOf2DVld5wpbX4XRo2rxEfNJaVn3sEwnGdOKcYsd+C0I88yL5k9wAsLa22WpHy+KD8yM3x085lSgflAqQDmnLPBA4KS0gOUSTDajI3JxldJRTjKSob1c/1izvcEkrJNuuNcTgxCzcNg2QyDfklkWFAyNXNU0HxgspmaSxilLjPB1MtYuH2aVaIROpcSrsLd2WLve5qek5nfwEn05IT+An3muEBwYKqkdHJYEJ2MNFEpyQmnJoGnrADH1Kx1cB2sZKVAOqrPNsbbQLpalRsFGgcZwT5bWvq+YOrALPynpjwJRyNiWSsBbP4+MEiBLKDP9kbM8VrqbCc3ilbNQ+GlEmYYQfPkcLDkrcSt1LORVKloReczXqCcyFK84aeqAFABvZdzl4sl9AEfUsrw7K7J6FRsbuPOnAml6zm1mlHez1bdfy62wYADV2kt9/I82D7QXFIyCT1lcorWI5a7SMWP3TXBUUzZymrsPogvFb26nCiU408Nlwjgn+Gp0kiu9kkUR7RlxBDImnUsS/oWQL0RJPbaYspz7htd4twMoQx4pQR5SumsoKTkfN4ovDavKafu7DqjSwz0UqB0fUENRdytMtRs/5LI8ARXShEJpZTgGkqO+Ty23Y67DMBt1AODiz40PSVtcNlcpp5t3OO0NlNKKWk+UBrMe1MvTzl3OaBBS3oXfSqlNYAA0KtkD7ln09iZBEm20L0+ccphTJGN0H4yqvJ4xTLg1WcIMUSCRJArjqwHZQJGlZEI5RkBvV4mHdGDTDOjgrYOTH9nNh6Ex3upaTDRb7HWyUZUeplB5cq061ITI4Es6ylMcwl+T1ZBx515r64KxM7OOSXmJ5SBNm6BxZAi2v3Uc/tUNjBi8LRkauhIkECUdb8OlkVimh5Crx64gcrGtZ1PydhkgkQgeCtTqx8vQxo6+PdkjIgnSgUMyZ3D1yvq7SNGGPlNGWOzfYqhEli9bdQCOE3GTkhlbpU44MpE0pZUSQlKhVN5lsHrkKNHj99XZbZOnKSkdKq5+fr1QsmbI+GhX6pwXcpOAqv6928+eCCRSApvrm/lna9wHpnSJLtKoTQ/nDh0CGIUFkr2b8Sb+euRxvKJpaWl25JChEGJ5PoWochvHJJIEhiFhYcO3frDmzVQJrnOxICagWC3frclJLuTIFA3N04ckvyx8Fe/38jdxnzlVhIk4S+SB8QGb8KujQTppFBy6BD6dOuzzdfKA6abFEpuwNlMfbi56Sg7bksYOrlxKO7Aks8220COG3ESydINRljZgrhi/mMChWUoqJXNNpD5T2yCJMqm+4rjUwk3i+RmY+5vbyxK5e0MKNfXsFbeGLHs51aLpLBvs6eQ5dP93Gp5kPMtrY0WzMmNIvnTZvsKlK5bXCxbUq8c/yUXya0tIOFhN9PUIrn96VaQ8LB3PmWgoOR8on6j93fylPOSBENh4a8+m5ioDG5F1YSk7zakOLR///7fFxcT6l9/snMDfjN5fWK+fuPGjd1qiwWqAts20D29VSrhEU0T8vibnpYjPt8W/i6+OuqLWQQ74uvetnUguL+7O3aYO/Zr37U3seOVpxCf+I7ESKwDvtTXTzZR8IVu31LMNwZ8n2yZu0Lf8Pl+Eft43rezfgtJor6B39KfHNO+/9qaBTIlYzt9R2J7oc6B7i30Eh7p85H0J3P9wB2ayX7+TWyO5hD7gG9nbN5C7VQuXrt2rbyxCEowGm0yb2KQI67t3DkwZkYvguK/HfAh2dlYjEiKi4sbK/s2bd3unOneuXOxK2jdZufZf/GbI0eODPiWiikSGqZtcwpJS1e0GyphAEn3tLaor6+v8c6iPNiXYCkqim6KUpx9Z7u7fbQcicZsAv82RivjWtkcEgwOFJzeSclvGpNqQDht0cZi5CnBrk3RiQWaoa+Rkj4GCAXTF+2qrKy0WDbHY9XltFsiKUqR4mAbhm1e5Hf20ShFfTQRA6RIu2kUNIrTUtTYWBR0qouRjeIKKi5qtL+R07CsQlic5Z3onV4ojZUxabRsTUpO+AOWkPy//L+cgoVIFVMtTQAAAABJRU5ErkJggg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5" name="Picture 10" descr="http://im2-tub-ru.yandex.net/i?id=924ed24733d3104d7b1474bee97447f2-82-144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2105025" cy="14287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1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6" descr="http://im1-tub-ru.yandex.net/i?id=9db00a2cdc63267263af82088e76ef11-93-144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60232" y="5229200"/>
            <a:ext cx="2247900" cy="142875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86000" y="260648"/>
            <a:ext cx="6172200" cy="64807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Что ты не любишь делать с родителями?</a:t>
            </a:r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843808" y="1124744"/>
            <a:ext cx="4320480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915816" y="1988840"/>
            <a:ext cx="4320480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843808" y="2924944"/>
            <a:ext cx="4320480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987824" y="3861048"/>
            <a:ext cx="4320480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915816" y="4941168"/>
            <a:ext cx="4320480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3203848" y="1268760"/>
            <a:ext cx="33843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Учить уроки                         6</a:t>
            </a:r>
            <a:endParaRPr lang="ru-RU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3275856" y="2132856"/>
            <a:ext cx="3960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Ругаться , ссориться             4</a:t>
            </a:r>
            <a:endParaRPr lang="ru-RU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2771800" y="2852936"/>
            <a:ext cx="42484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Разговаривать про мою личную жизнь                                                2</a:t>
            </a:r>
            <a:endParaRPr lang="ru-RU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3059832" y="3861048"/>
            <a:ext cx="42484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Слушать музыку , у нас разные вкусы                                                 1                                       </a:t>
            </a:r>
            <a:endParaRPr lang="ru-RU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3707904" y="5085184"/>
            <a:ext cx="33843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Смотреть телевизор      1</a:t>
            </a:r>
            <a:endParaRPr lang="ru-RU" b="1" dirty="0"/>
          </a:p>
        </p:txBody>
      </p:sp>
      <p:sp>
        <p:nvSpPr>
          <p:cNvPr id="5122" name="AutoShape 2" descr="data:image/png;base64,iVBORw0KGgoAAAANSUhEUgAAAIkAAACPCAMAAAD5owjmAAACZ1BMVEX//////0Ag/0BgIMD/4MD/wP+AgID/5cT/58WDg4L/w//n5+n/yP///zsg80BiIMQg7kAg+EAAADNCQmYAACzz8/cAACj/68gg0EAg2UA6Okumpq4g3UAAAC8gukAgw0Bqaicg50AgyUAgmUAgo0AASCTY2NsgAEAAAAC8vMIg70C2rbwHADQgwEAAACQgrUCBgI2+j2hVWmfb294AABr/zv+Skpwgq0DRntUgckATADkgkUBDQ1kgtUDOtJ4geEAgTkD/xIIAABPLy88AAEBXV2n2uXvZ2UDBwUAgOUCjkIYAji8ghEBlWmFCCZPu0bWmf67r/+1hZmcgKEBZILLH/8zeqHXJyjmmm64uLkmRbVl+YoogYUAgQ0CtrbTm5kB8aXwQHTdqpHmsg7Plq+rXvab32/i4opOUe54+H1VDMFmFcmuBy42dh4pbSGwmJERrj3rbut5L/18dMT4AfQT26PeOY5hfWVRvZX1TSFzM3dBItl2cfaRyZmlITWZgYBK7u4n09MW3qJ+nu68AMBUAUApWR0zz5tpy/H9OXGLHocy+qMRnTH1864lxe481ITEbAFlBIIHZrISidVNSODkUAGx2VbdaTIRWAMVPJZllL71NOIBzVkyZd2E4Kj4oDSUALCSe86Y5tVG3271On2Kx8LiOgbFyY5skH0rTyuhPNYk6F3swAINmU24AcSGrq0BqakD5+YZMTjlCfFj0446CgmtNc2FMTBSQkACbm0AvLxY6OkADSjOamnN1iYMAXzK+vniTt50+YFVF2lt5eRURIh8AYhejlnRNfWAANApjY0xyckAAbwBQvOR3AAASZ0lEQVR4nO2b+18TV9rAwyEhgYHcZEhCLpCLwXBJIsEECCGEEdQQHAUFIjcR0mgQouWtRVvsblXWvmu9vN2uut111ba77K6KtW/Xl/XC7rZru+v+Ue85M7nMJJMLFOGH933Uj2Hm5JzvPM9znuc55ww83v/L/3mJdEXwrWaAgh0Makb1rw5uNYtF3dRjcgEAeubXj4LZN+AxCHVTawCCGE3eY+vupKUnMv/jUXjYvMYL3EqvRz67zh7mAHC3VO2w/HiWeZXNWwvVonlnXV8317RApY607PjxJLyXYq8YAJX7C8d6vj1fr2/Qy0ZWL2wACf63DugrI+KeL9dFognIZMAzlLHBtrjkYb8xa00AiEFVW9vaJ4H6rh4ap7+BcxgMCz19slJGy/iTp2YHxwAsSwxpOjr2yQBYXTvJkGsfUOncR7k46nbvLStgykp1erBQ77DXMX6MAPhkNtd/rBmE9+XzKNAvyczpd+wvBvcWpMreb5wpT2JtGfHYkxolLhlhTLl4b+0k91ZV/Trw5/QbV5+kYVAiZ6EMqfZBv9jnSeabz3Wj9afwtRsHvwenHQBteYMUFOxRJ1tZbIASg+GiPXbJbFW9XDMGFOKVyaNMJ8HP/TUTCPSWpFacrcYGYBAbZKcS18xf/C1xGxvLXzf4/COrTplGgn1XlplkPBEE8SZ3lQGoQP2x5Ig4Yy7h81ftdjuWJwqGn7PWppL8KzMHlLJ4s7/L3HrQoPRmTDTqcqlO/u3bkXxTiWXWzr4Qqc5OEow9xXY3ADKxSZOxZ/Vd5EWtz8fyJEmTn2SxDSKJqXAW6DxAZqxqytjRkB7oVaBDVZexRXapG88KkiB5aBIbvQHXauZxsK+R/TqU6yWx50nS1QHEeoO7J4tLDtfCTD+6VhLcgW2/BFOyxZqD5C+xL3RpjTDFVGUbZl4DQYABNXFgwTxBLpy0PgLiSxjP8jg7yEq8whu7cLLBABqykQwbAXAhEovdas23lutsgbVFQ+s8z5KebpjywfeM4HHMSj9wBrHcp0PwQ2f5iHLu4zxJHOU6AHS27dlIqgvK3mXlFBy/+A92sHAEGdlUPVcbAC3A0NpaKwNiKVcRtMO6I7XYwP4NKyYAIMlyJpA9jwvG7aldEQTrR3NFZxJFXQ97DIAqI6WajlMcwf+uyaS9e4ylV/ykW0WTVGTy2N2vx4s5Houtk/KANsFGkUDrdEjp/9MN6YRzS+mx/ZPFeLhHA5Sq7TBbZCBZXn48/pUzrTO2nAooDR2HYz98+RwByDo8FIi053Ba8wiq55WuR2kkOt0qrAi4SZb3FowXlI0vZU8iTSbYcz9tIPNo/wgcqLbGA/QwMYCG/rTQ87VRBmsB2UHWxcM9tHV4vK84ov2e3TFHLtubDYXye42H8hX8fFuNRuPdN9Lh0bcAjdcwO9+V0pzwAJPbpnTF7Omoo/o+rKz10CRLg6kc43vrn4zHUMazLY1OIG0HTDYT1bfabXS7xcDrcYFA+cccU8derzGCqFdHk2ARXSV6gpcqYKBJzH9hc6xUP5kJzSzvoVL0npU96b5SF7fzt8gc0BZeKvxhX5iQnzRIgbfJyVU12ScgydwEXQbirbZAK+wbt3qAuF+JSHg/S5hn5RmUEEkKF0LLBeP05erdQbaBopGquKH/3gILLwDzUQ3dpAb5BzBJt3FXb/YJvQd45TQJsWqSBpQXeJ3y+nq9Xv9ntBPylBVSqkmhaJov/O/x+W/oC4+fMAoO3BFcXZ1LVAbvuN0IRa9porx2fhUGKdt9jpKdJikHGhOIkZR7XUA2+gpTQxkaGoLs9v/Zu4dNwucLRQr/VYs5RjiYDAz4sdUa6Bk9iRhifs8lVYJ+1Spdz863AI/t8wwgPHsr0DfIaJIhlUwPAkb3qcRdQk3UlTNQBsN8Pl8x7Vd3EURcVy8S0xGuhaGfa4zJ9OZww9WXUmaj1URYvRPHMtYN82gFCuopEnxEpfPWGmwg+ZQpdexyWMgXTS/BKoCXIClLBgCLVqo3glFVcmZgd9Hiw6T8iPrJqU1fwyRkSKbSaJQt9NzBHxmgej2GSBLlX6x48ldoGz9qipOvx2O6KlMkScrFc7AIabmY9GJHkwbI9D/E7lszg/B49yu02hqlh7btqap9HqheY9zS2Av2FF75nk/6kX67+OTMzDIda54mNfDQBM1j03kY65xjHqCyxhNh1nKaIAjzRM8/6bHxYU8/cGvcsbUszgYpGCyo5rejCELU84VCRThcXV29d5AxjZ1aGbTGkuduMk2PycWr+e/e4YlCA78McxDQ9NO9714pSJV3RdA6Zm079Fy+kE+SZPtEW1syvEXg0hj+9coTV+oMYDjX+GaOXQHecRV0YXE5ta2EfZcGUvBMJPIvLraL+HERikSK0GJcL/ZRjwuu1EGgKVGAHK1Qc4zDkLoLj3ZwKU1eBctND1pTmndzZL9nCjS2kM8SUSihlU6jwY0S/+i/43CNWUHw+Xua+ucVXCTnpEqT4Qd0x85VsD3zp1AgtYSSg9X1oKjgkkWIeOdcmk/KkrtnVCZ7xEWCV+hW6dnPudZ51itKIyHlDKcdg6nT0zCSdfikROCqENZN4CDHPbwzthWDf1X2mtM6qRxBdj1b1yq1Ehwdc8osVcEppaztTiy2x+CM/W/ZSxchy0zVDCaNI6KVI2z3p5RLY6YhdkjH1RlD/DYTheKqYhYsRBv72SyPd6Oxnzz8ngFSwVcIY0660BvzEkX4KlsHqRqZ7cy8PaxFRw0eHbjMuGauqNecCCa/Q8hhOF+Zg8n3bIJkOXz2dhjpQtgb8pMJ7fizxs6PgKkm482DGrEGVMHAzlCK+a64ZVXHcB0ntM5rUkh+n1iSPnncPr3gD1Gjt1tDMUOJ2rsy+wV+7geZ22DNOIEcz8X9ALRITYy9KDsKAz2MrxDXy5Y/FInCzHVg9Yz/xT9o99BO0ySKcJbltuWlBvnBqjEjycWAwQha9BrdbCLON9ngct/EhN9WNv6CJINMkj2Dg+PjCEHYLpdPK+j4yv3AarvdfrSVKjpgMW/PpLYxrbRmXxUs1xIxBX+FUkYPm6Tgu5DQn7Y2rhRRJOVYsLKykrM6pqRyotUgo7dGgd6aKdISHi/VwmQAsRMYvKJGCUxsgzYVrIT4iqOpEe61kHJTK2tGWK71LrAn67fSGIYG6Oe4TwOQ/OG+jmrkuhevQ3tqVKbWq6wndD5+GuIL00gKKEfxy1n+4SAV/GIWyonn1BGcyWTUt7RmiXURaEG3+FUiuNlNSllVBXs6dvXC7J+uk7IZIUXCLgXH4DSbYaIEkY8YlEolsHVmC7qwUpxbKkqqYAkdIrI2WNRRVIIIw6l+UvZkQcRBYg8JwxVMEpwyjW6itj/H/vSpt79mPv6cXqqvTx5HOiyL7Qp6urJT8uCeb/BFtNYIB4PMcc1XQ2QXexZ1yuVy7XvHcp9xmpkdEfK7NttEcqXi9yvigevoSqJOKRtc3g2TShPKPooFLSM9OO/4yQ9TBkDLJnX2ooCT68LFS4lvzfv5cQ6RaFr70w+qKfngJxiBJkwnIhEtyBkkUVKkyHdDMackd82i04kiqLeX/1YEFbq00A17qWnMIlmErgMrtw0+v3dMK/wkcko+rJ7x/gPDKeslnKqWhP5ofKrhQ1YFnQoXzXkeV+Ql5hmRUBQOw38/Q36DHRe8zzY2vkiVJoqo1kKXAKenIgqqXBEqpmdy7XnlLw4/n+9XnA0qwrFtmiFBKkqIdqGovM3etWR27hKUTr3bu0givQjJ9rQtyXUKXh4W9gqnYWydjg/fVVIyzFJ6zJlh2XieH54UCARnMOhCC4v0ZX5oY9SC+8kFYbiX5PuTcbFVMMlIG9gS8iHktOoPe/n+5tLm03TTrmJUPIX44d6xlLm7riN9HuknyQWFkLyavGQ/s4uBctUPV6J+PyyUhEIReWXXZCJFYDMo4vHDivaUpXhXjsUXp+B3/IoFEsYtpj2GmktOJ0ngaL2EupykgkrrzxnPjy0o4DcV4VCI3el8+cdX1jyp8AVFLylU9LI2KS2TJVPQ+I6lKM5TtwuFfi3qHtqCjmaMKILK7F4hyWd3erk2AEY+WivJYuiOUEjSEwCL+8rYZGkzwcP+c3gqEgyJ2pGynVNXFskQamdh1LHYNHQi0l/O6nMIFvC6Ef1l3poEh7nC/2FsLelwxqcBRPk5Dz/dfOB96B9+B2/sdHOpoNJP3WaWEriTFIamFZXMLrFjJhmshiZOro0ECZH0dcoJ0IOf2DVld5wpbX4XRo2rxEfNJaVn3sEwnGdOKcYsd+C0I88yL5k9wAsLa22WpHy+KD8yM3x085lSgflAqQDmnLPBA4KS0gOUSTDajI3JxldJRTjKSob1c/1izvcEkrJNuuNcTgxCzcNg2QyDfklkWFAyNXNU0HxgspmaSxilLjPB1MtYuH2aVaIROpcSrsLd2WLve5qek5nfwEn05IT+An3muEBwYKqkdHJYEJ2MNFEpyQmnJoGnrADH1Kx1cB2sZKVAOqrPNsbbQLpalRsFGgcZwT5bWvq+YOrALPynpjwJRyNiWSsBbP4+MEiBLKDP9kbM8VrqbCc3ilbNQ+GlEmYYQfPkcLDkrcSt1LORVKloReczXqCcyFK84aeqAFABvZdzl4sl9AEfUsrw7K7J6FRsbuPOnAml6zm1mlHez1bdfy62wYADV2kt9/I82D7QXFIyCT1lcorWI5a7SMWP3TXBUUzZymrsPogvFb26nCiU408Nlwjgn+Gp0kiu9kkUR7RlxBDImnUsS/oWQL0RJPbaYspz7htd4twMoQx4pQR5SumsoKTkfN4ovDavKafu7DqjSwz0UqB0fUENRdytMtRs/5LI8ARXShEJpZTgGkqO+Ty23Y67DMBt1AODiz40PSVtcNlcpp5t3OO0NlNKKWk+UBrMe1MvTzl3OaBBS3oXfSqlNYAA0KtkD7ln09iZBEm20L0+ccphTJGN0H4yqvJ4xTLg1WcIMUSCRJArjqwHZQJGlZEI5RkBvV4mHdGDTDOjgrYOTH9nNh6Ex3upaTDRb7HWyUZUeplB5cq061ITI4Es6ylMcwl+T1ZBx515r64KxM7OOSXmJ5SBNm6BxZAi2v3Uc/tUNjBi8LRkauhIkECUdb8OlkVimh5Crx64gcrGtZ1PydhkgkQgeCtTqx8vQxo6+PdkjIgnSgUMyZ3D1yvq7SNGGPlNGWOzfYqhEli9bdQCOE3GTkhlbpU44MpE0pZUSQlKhVN5lsHrkKNHj99XZbZOnKSkdKq5+fr1QsmbI+GhX6pwXcpOAqv6928+eCCRSApvrm/lna9wHpnSJLtKoTQ/nDh0CGIUFkr2b8Sb+euRxvKJpaWl25JChEGJ5PoWochvHJJIEhiFhYcO3frDmzVQJrnOxICagWC3frclJLuTIFA3N04ckvyx8Fe/38jdxnzlVhIk4S+SB8QGb8KujQTppFBy6BD6dOuzzdfKA6abFEpuwNlMfbi56Sg7bksYOrlxKO7Aks8220COG3ESydINRljZgrhi/mMChWUoqJXNNpD5T2yCJMqm+4rjUwk3i+RmY+5vbyxK5e0MKNfXsFbeGLHs51aLpLBvs6eQ5dP93Gp5kPMtrY0WzMmNIvnTZvsKlK5bXCxbUq8c/yUXya0tIOFhN9PUIrn96VaQ8LB3PmWgoOR8on6j93fylPOSBENh4a8+m5ioDG5F1YSk7zakOLR///7fFxcT6l9/snMDfjN5fWK+fuPGjd1qiwWqAts20D29VSrhEU0T8vibnpYjPt8W/i6+OuqLWQQ74uvetnUguL+7O3aYO/Zr37U3seOVpxCf+I7ESKwDvtTXTzZR8IVu31LMNwZ8n2yZu0Lf8Pl+Eft43rezfgtJor6B39KfHNO+/9qaBTIlYzt9R2J7oc6B7i30Eh7p85H0J3P9wB2ayX7+TWyO5hD7gG9nbN5C7VQuXrt2rbyxCEowGm0yb2KQI67t3DkwZkYvguK/HfAh2dlYjEiKi4sbK/s2bd3unOneuXOxK2jdZufZf/GbI0eODPiWiikSGqZtcwpJS1e0GyphAEn3tLaor6+v8c6iPNiXYCkqim6KUpx9Z7u7fbQcicZsAv82RivjWtkcEgwOFJzeSclvGpNqQDht0cZi5CnBrk3RiQWaoa+Rkj4GCAXTF+2qrKy0WDbHY9XltFsiKUqR4mAbhm1e5Hf20ShFfTQRA6RIu2kUNIrTUtTYWBR0qouRjeIKKi5qtL+R07CsQlic5Z3onV4ojZUxabRsTUpO+AOWkPy//L+cgoVIFVMtTQAAAABJRU5ErkJggg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1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2" descr="Facebook может заплатить $5 млн. за непослушных детей UTLab …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85674" y="3611339"/>
            <a:ext cx="4058326" cy="324666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86000" y="260648"/>
            <a:ext cx="6172200" cy="648072"/>
          </a:xfrm>
        </p:spPr>
        <p:txBody>
          <a:bodyPr>
            <a:normAutofit/>
          </a:bodyPr>
          <a:lstStyle/>
          <a:p>
            <a:r>
              <a:rPr lang="ru-RU" dirty="0" smtClean="0"/>
              <a:t>Мои родители научили меня?</a:t>
            </a:r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843808" y="1124744"/>
            <a:ext cx="4320480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915816" y="1988840"/>
            <a:ext cx="4320480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843808" y="2924944"/>
            <a:ext cx="4320480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971600" y="3717032"/>
            <a:ext cx="4320480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95536" y="5013176"/>
            <a:ext cx="4392488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3059832" y="1268760"/>
            <a:ext cx="38164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Ходить, говорить, читать   6</a:t>
            </a:r>
            <a:endParaRPr lang="ru-RU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3275856" y="2132856"/>
            <a:ext cx="3960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Всему, что я умею              5</a:t>
            </a:r>
            <a:endParaRPr lang="ru-RU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2987824" y="2852936"/>
            <a:ext cx="40324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Быть хорошим человеком     2</a:t>
            </a:r>
            <a:endParaRPr lang="ru-RU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971600" y="3717032"/>
            <a:ext cx="44644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Правильно обходится без денег    2</a:t>
            </a:r>
          </a:p>
          <a:p>
            <a:r>
              <a:rPr lang="ru-RU" b="1" dirty="0" smtClean="0"/>
              <a:t>          </a:t>
            </a:r>
            <a:endParaRPr lang="ru-RU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467544" y="5085184"/>
            <a:ext cx="41044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Играть в компьютер и кататься на велосипеде                                1</a:t>
            </a:r>
            <a:endParaRPr lang="ru-RU" b="1" dirty="0"/>
          </a:p>
        </p:txBody>
      </p:sp>
      <p:sp>
        <p:nvSpPr>
          <p:cNvPr id="5122" name="AutoShape 2" descr="data:image/png;base64,iVBORw0KGgoAAAANSUhEUgAAAIkAAACPCAMAAAD5owjmAAACZ1BMVEX//////0Ag/0BgIMD/4MD/wP+AgID/5cT/58WDg4L/w//n5+n/yP///zsg80BiIMQg7kAg+EAAADNCQmYAACzz8/cAACj/68gg0EAg2UA6Okumpq4g3UAAAC8gukAgw0Bqaicg50AgyUAgmUAgo0AASCTY2NsgAEAAAAC8vMIg70C2rbwHADQgwEAAACQgrUCBgI2+j2hVWmfb294AABr/zv+Skpwgq0DRntUgckATADkgkUBDQ1kgtUDOtJ4geEAgTkD/xIIAABPLy88AAEBXV2n2uXvZ2UDBwUAgOUCjkIYAji8ghEBlWmFCCZPu0bWmf67r/+1hZmcgKEBZILLH/8zeqHXJyjmmm64uLkmRbVl+YoogYUAgQ0CtrbTm5kB8aXwQHTdqpHmsg7Plq+rXvab32/i4opOUe54+H1VDMFmFcmuBy42dh4pbSGwmJERrj3rbut5L/18dMT4AfQT26PeOY5hfWVRvZX1TSFzM3dBItl2cfaRyZmlITWZgYBK7u4n09MW3qJ+nu68AMBUAUApWR0zz5tpy/H9OXGLHocy+qMRnTH1864lxe481ITEbAFlBIIHZrISidVNSODkUAGx2VbdaTIRWAMVPJZllL71NOIBzVkyZd2E4Kj4oDSUALCSe86Y5tVG3271On2Kx8LiOgbFyY5skH0rTyuhPNYk6F3swAINmU24AcSGrq0BqakD5+YZMTjlCfFj0446CgmtNc2FMTBSQkACbm0AvLxY6OkADSjOamnN1iYMAXzK+vniTt50+YFVF2lt5eRURIh8AYhejlnRNfWAANApjY0xyckAAbwBQvOR3AAASZ0lEQVR4nO2b+18TV9rAwyEhgYHcZEhCLpCLwXBJIsEECCGEEdQQHAUFIjcR0mgQouWtRVvsblXWvmu9vN2uut111ba77K6KtW/Xl/XC7rZru+v+Ue85M7nMJJMLFOGH933Uj2Hm5JzvPM9znuc55ww83v/L/3mJdEXwrWaAgh0Makb1rw5uNYtF3dRjcgEAeubXj4LZN+AxCHVTawCCGE3eY+vupKUnMv/jUXjYvMYL3EqvRz67zh7mAHC3VO2w/HiWeZXNWwvVonlnXV8317RApY607PjxJLyXYq8YAJX7C8d6vj1fr2/Qy0ZWL2wACf63DugrI+KeL9dFognIZMAzlLHBtrjkYb8xa00AiEFVW9vaJ4H6rh4ap7+BcxgMCz19slJGy/iTp2YHxwAsSwxpOjr2yQBYXTvJkGsfUOncR7k46nbvLStgykp1erBQ77DXMX6MAPhkNtd/rBmE9+XzKNAvyczpd+wvBvcWpMreb5wpT2JtGfHYkxolLhlhTLl4b+0k91ZV/Trw5/QbV5+kYVAiZ6EMqfZBv9jnSeabz3Wj9afwtRsHvwenHQBteYMUFOxRJ1tZbIASg+GiPXbJbFW9XDMGFOKVyaNMJ8HP/TUTCPSWpFacrcYGYBAbZKcS18xf/C1xGxvLXzf4/COrTplGgn1XlplkPBEE8SZ3lQGoQP2x5Ig4Yy7h81ftdjuWJwqGn7PWppL8KzMHlLJ4s7/L3HrQoPRmTDTqcqlO/u3bkXxTiWXWzr4Qqc5OEow9xXY3ADKxSZOxZ/Vd5EWtz8fyJEmTn2SxDSKJqXAW6DxAZqxqytjRkB7oVaBDVZexRXapG88KkiB5aBIbvQHXauZxsK+R/TqU6yWx50nS1QHEeoO7J4tLDtfCTD+6VhLcgW2/BFOyxZqD5C+xL3RpjTDFVGUbZl4DQYABNXFgwTxBLpy0PgLiSxjP8jg7yEq8whu7cLLBABqykQwbAXAhEovdas23lutsgbVFQ+s8z5KebpjywfeM4HHMSj9wBrHcp0PwQ2f5iHLu4zxJHOU6AHS27dlIqgvK3mXlFBy/+A92sHAEGdlUPVcbAC3A0NpaKwNiKVcRtMO6I7XYwP4NKyYAIMlyJpA9jwvG7aldEQTrR3NFZxJFXQ97DIAqI6WajlMcwf+uyaS9e4ylV/ykW0WTVGTy2N2vx4s5Houtk/KANsFGkUDrdEjp/9MN6YRzS+mx/ZPFeLhHA5Sq7TBbZCBZXn48/pUzrTO2nAooDR2HYz98+RwByDo8FIi053Ba8wiq55WuR2kkOt0qrAi4SZb3FowXlI0vZU8iTSbYcz9tIPNo/wgcqLbGA/QwMYCG/rTQ87VRBmsB2UHWxcM9tHV4vK84ov2e3TFHLtubDYXye42H8hX8fFuNRuPdN9Lh0bcAjdcwO9+V0pzwAJPbpnTF7Omoo/o+rKz10CRLg6kc43vrn4zHUMazLY1OIG0HTDYT1bfabXS7xcDrcYFA+cccU8derzGCqFdHk2ARXSV6gpcqYKBJzH9hc6xUP5kJzSzvoVL0npU96b5SF7fzt8gc0BZeKvxhX5iQnzRIgbfJyVU12ScgydwEXQbirbZAK+wbt3qAuF+JSHg/S5hn5RmUEEkKF0LLBeP05erdQbaBopGquKH/3gILLwDzUQ3dpAb5BzBJt3FXb/YJvQd45TQJsWqSBpQXeJ3y+nq9Xv9ntBPylBVSqkmhaJov/O/x+W/oC4+fMAoO3BFcXZ1LVAbvuN0IRa9porx2fhUGKdt9jpKdJikHGhOIkZR7XUA2+gpTQxkaGoLs9v/Zu4dNwucLRQr/VYs5RjiYDAz4sdUa6Bk9iRhifs8lVYJ+1Spdz863AI/t8wwgPHsr0DfIaJIhlUwPAkb3qcRdQk3UlTNQBsN8Pl8x7Vd3EURcVy8S0xGuhaGfa4zJ9OZww9WXUmaj1URYvRPHMtYN82gFCuopEnxEpfPWGmwg+ZQpdexyWMgXTS/BKoCXIClLBgCLVqo3glFVcmZgd9Hiw6T8iPrJqU1fwyRkSKbSaJQt9NzBHxmgej2GSBLlX6x48ldoGz9qipOvx2O6KlMkScrFc7AIabmY9GJHkwbI9D/E7lszg/B49yu02hqlh7btqap9HqheY9zS2Av2FF75nk/6kX67+OTMzDIda54mNfDQBM1j03kY65xjHqCyxhNh1nKaIAjzRM8/6bHxYU8/cGvcsbUszgYpGCyo5rejCELU84VCRThcXV29d5AxjZ1aGbTGkuduMk2PycWr+e/e4YlCA78McxDQ9NO9714pSJV3RdA6Zm079Fy+kE+SZPtEW1syvEXg0hj+9coTV+oMYDjX+GaOXQHecRV0YXE5ta2EfZcGUvBMJPIvLraL+HERikSK0GJcL/ZRjwuu1EGgKVGAHK1Qc4zDkLoLj3ZwKU1eBctND1pTmndzZL9nCjS2kM8SUSihlU6jwY0S/+i/43CNWUHw+Xua+ucVXCTnpEqT4Qd0x85VsD3zp1AgtYSSg9X1oKjgkkWIeOdcmk/KkrtnVCZ7xEWCV+hW6dnPudZ51itKIyHlDKcdg6nT0zCSdfikROCqENZN4CDHPbwzthWDf1X2mtM6qRxBdj1b1yq1Ehwdc8osVcEppaztTiy2x+CM/W/ZSxchy0zVDCaNI6KVI2z3p5RLY6YhdkjH1RlD/DYTheKqYhYsRBv72SyPd6Oxnzz8ngFSwVcIY0660BvzEkX4KlsHqRqZ7cy8PaxFRw0eHbjMuGauqNecCCa/Q8hhOF+Zg8n3bIJkOXz2dhjpQtgb8pMJ7fizxs6PgKkm482DGrEGVMHAzlCK+a64ZVXHcB0ntM5rUkh+n1iSPnncPr3gD1Gjt1tDMUOJ2rsy+wV+7geZ22DNOIEcz8X9ALRITYy9KDsKAz2MrxDXy5Y/FInCzHVg9Yz/xT9o99BO0ySKcJbltuWlBvnBqjEjycWAwQha9BrdbCLON9ngct/EhN9WNv6CJINMkj2Dg+PjCEHYLpdPK+j4yv3AarvdfrSVKjpgMW/PpLYxrbRmXxUs1xIxBX+FUkYPm6Tgu5DQn7Y2rhRRJOVYsLKykrM6pqRyotUgo7dGgd6aKdISHi/VwmQAsRMYvKJGCUxsgzYVrIT4iqOpEe61kHJTK2tGWK71LrAn67fSGIYG6Oe4TwOQ/OG+jmrkuhevQ3tqVKbWq6wndD5+GuIL00gKKEfxy1n+4SAV/GIWyonn1BGcyWTUt7RmiXURaEG3+FUiuNlNSllVBXs6dvXC7J+uk7IZIUXCLgXH4DSbYaIEkY8YlEolsHVmC7qwUpxbKkqqYAkdIrI2WNRRVIIIw6l+UvZkQcRBYg8JwxVMEpwyjW6itj/H/vSpt79mPv6cXqqvTx5HOiyL7Qp6urJT8uCeb/BFtNYIB4PMcc1XQ2QXexZ1yuVy7XvHcp9xmpkdEfK7NttEcqXi9yvigevoSqJOKRtc3g2TShPKPooFLSM9OO/4yQ9TBkDLJnX2ooCT68LFS4lvzfv5cQ6RaFr70w+qKfngJxiBJkwnIhEtyBkkUVKkyHdDMackd82i04kiqLeX/1YEFbq00A17qWnMIlmErgMrtw0+v3dMK/wkcko+rJ7x/gPDKeslnKqWhP5ofKrhQ1YFnQoXzXkeV+Ql5hmRUBQOw38/Q36DHRe8zzY2vkiVJoqo1kKXAKenIgqqXBEqpmdy7XnlLw4/n+9XnA0qwrFtmiFBKkqIdqGovM3etWR27hKUTr3bu0givQjJ9rQtyXUKXh4W9gqnYWydjg/fVVIyzFJ6zJlh2XieH54UCARnMOhCC4v0ZX5oY9SC+8kFYbiX5PuTcbFVMMlIG9gS8iHktOoPe/n+5tLm03TTrmJUPIX44d6xlLm7riN9HuknyQWFkLyavGQ/s4uBctUPV6J+PyyUhEIReWXXZCJFYDMo4vHDivaUpXhXjsUXp+B3/IoFEsYtpj2GmktOJ0ngaL2EupykgkrrzxnPjy0o4DcV4VCI3el8+cdX1jyp8AVFLylU9LI2KS2TJVPQ+I6lKM5TtwuFfi3qHtqCjmaMKILK7F4hyWd3erk2AEY+WivJYuiOUEjSEwCL+8rYZGkzwcP+c3gqEgyJ2pGynVNXFskQamdh1LHYNHQi0l/O6nMIFvC6Ef1l3poEh7nC/2FsLelwxqcBRPk5Dz/dfOB96B9+B2/sdHOpoNJP3WaWEriTFIamFZXMLrFjJhmshiZOro0ECZH0dcoJ0IOf2DVld5wpbX4XRo2rxEfNJaVn3sEwnGdOKcYsd+C0I88yL5k9wAsLa22WpHy+KD8yM3x085lSgflAqQDmnLPBA4KS0gOUSTDajI3JxldJRTjKSob1c/1izvcEkrJNuuNcTgxCzcNg2QyDfklkWFAyNXNU0HxgspmaSxilLjPB1MtYuH2aVaIROpcSrsLd2WLve5qek5nfwEn05IT+An3muEBwYKqkdHJYEJ2MNFEpyQmnJoGnrADH1Kx1cB2sZKVAOqrPNsbbQLpalRsFGgcZwT5bWvq+YOrALPynpjwJRyNiWSsBbP4+MEiBLKDP9kbM8VrqbCc3ilbNQ+GlEmYYQfPkcLDkrcSt1LORVKloReczXqCcyFK84aeqAFABvZdzl4sl9AEfUsrw7K7J6FRsbuPOnAml6zm1mlHez1bdfy62wYADV2kt9/I82D7QXFIyCT1lcorWI5a7SMWP3TXBUUzZymrsPogvFb26nCiU408Nlwjgn+Gp0kiu9kkUR7RlxBDImnUsS/oWQL0RJPbaYspz7htd4twMoQx4pQR5SumsoKTkfN4ovDavKafu7DqjSwz0UqB0fUENRdytMtRs/5LI8ARXShEJpZTgGkqO+Ty23Y67DMBt1AODiz40PSVtcNlcpp5t3OO0NlNKKWk+UBrMe1MvTzl3OaBBS3oXfSqlNYAA0KtkD7ln09iZBEm20L0+ccphTJGN0H4yqvJ4xTLg1WcIMUSCRJArjqwHZQJGlZEI5RkBvV4mHdGDTDOjgrYOTH9nNh6Ex3upaTDRb7HWyUZUeplB5cq061ITI4Es6ylMcwl+T1ZBx515r64KxM7OOSXmJ5SBNm6BxZAi2v3Uc/tUNjBi8LRkauhIkECUdb8OlkVimh5Crx64gcrGtZ1PydhkgkQgeCtTqx8vQxo6+PdkjIgnSgUMyZ3D1yvq7SNGGPlNGWOzfYqhEli9bdQCOE3GTkhlbpU44MpE0pZUSQlKhVN5lsHrkKNHj99XZbZOnKSkdKq5+fr1QsmbI+GhX6pwXcpOAqv6928+eCCRSApvrm/lna9wHpnSJLtKoTQ/nDh0CGIUFkr2b8Sb+euRxvKJpaWl25JChEGJ5PoWochvHJJIEhiFhYcO3frDmzVQJrnOxICagWC3frclJLuTIFA3N04ckvyx8Fe/38jdxnzlVhIk4S+SB8QGb8KujQTppFBy6BD6dOuzzdfKA6abFEpuwNlMfbi56Sg7bksYOrlxKO7Aks8220COG3ESydINRljZgrhi/mMChWUoqJXNNpD5T2yCJMqm+4rjUwk3i+RmY+5vbyxK5e0MKNfXsFbeGLHs51aLpLBvs6eQ5dP93Gp5kPMtrY0WzMmNIvnTZvsKlK5bXCxbUq8c/yUXya0tIOFhN9PUIrn96VaQ8LB3PmWgoOR8on6j93fylPOSBENh4a8+m5ioDG5F1YSk7zakOLR///7fFxcT6l9/snMDfjN5fWK+fuPGjd1qiwWqAts20D29VSrhEU0T8vibnpYjPt8W/i6+OuqLWQQ74uvetnUguL+7O3aYO/Zr37U3seOVpxCf+I7ESKwDvtTXTzZR8IVu31LMNwZ8n2yZu0Lf8Pl+Eft43rezfgtJor6B39KfHNO+/9qaBTIlYzt9R2J7oc6B7i30Eh7p85H0J3P9wB2ayX7+TWyO5hD7gG9nbN5C7VQuXrt2rbyxCEowGm0yb2KQI67t3DkwZkYvguK/HfAh2dlYjEiKi4sbK/s2bd3unOneuXOxK2jdZufZf/GbI0eODPiWiikSGqZtcwpJS1e0GyphAEn3tLaor6+v8c6iPNiXYCkqim6KUpx9Z7u7fbQcicZsAv82RivjWtkcEgwOFJzeSclvGpNqQDht0cZi5CnBrk3RiQWaoa+Rkj4GCAXTF+2qrKy0WDbHY9XltFsiKUqR4mAbhm1e5Hf20ShFfTQRA6RIu2kUNIrTUtTYWBR0qouRjeIKKi5qtL+R07CsQlic5Z3onV4ojZUxabRsTUpO+AOWkPy//L+cgoVIFVMtTQAAAABJRU5ErkJggg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1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2" descr="http://im3-tub-ru.yandex.net/i?id=2ebc634a1f62eb7b6e99de73ced299ea-95-144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04248" y="5229200"/>
            <a:ext cx="2143125" cy="142875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91680" y="260648"/>
            <a:ext cx="6766520" cy="64807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Я люблю своих родителей за то, что…</a:t>
            </a:r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843808" y="1124744"/>
            <a:ext cx="4320480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915816" y="1988840"/>
            <a:ext cx="4320480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843808" y="2996952"/>
            <a:ext cx="4320480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987824" y="3861048"/>
            <a:ext cx="4320480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915816" y="4941168"/>
            <a:ext cx="4320480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2915816" y="1268760"/>
            <a:ext cx="43924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Меня родили и вырастили      4</a:t>
            </a:r>
            <a:endParaRPr lang="ru-RU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3275856" y="2132856"/>
            <a:ext cx="3960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Они добрые                           3</a:t>
            </a:r>
            <a:endParaRPr lang="ru-RU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2843808" y="3140968"/>
            <a:ext cx="42484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  Они самые,  самые                     3</a:t>
            </a:r>
            <a:endParaRPr lang="ru-RU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3131840" y="3933056"/>
            <a:ext cx="4104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Они у меня есть                        2</a:t>
            </a:r>
            <a:endParaRPr lang="ru-RU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3707904" y="5085184"/>
            <a:ext cx="33843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Они любят меня               1</a:t>
            </a:r>
            <a:endParaRPr lang="ru-RU" b="1" dirty="0"/>
          </a:p>
        </p:txBody>
      </p:sp>
      <p:sp>
        <p:nvSpPr>
          <p:cNvPr id="5122" name="AutoShape 2" descr="data:image/png;base64,iVBORw0KGgoAAAANSUhEUgAAAIkAAACPCAMAAAD5owjmAAACZ1BMVEX//////0Ag/0BgIMD/4MD/wP+AgID/5cT/58WDg4L/w//n5+n/yP///zsg80BiIMQg7kAg+EAAADNCQmYAACzz8/cAACj/68gg0EAg2UA6Okumpq4g3UAAAC8gukAgw0Bqaicg50AgyUAgmUAgo0AASCTY2NsgAEAAAAC8vMIg70C2rbwHADQgwEAAACQgrUCBgI2+j2hVWmfb294AABr/zv+Skpwgq0DRntUgckATADkgkUBDQ1kgtUDOtJ4geEAgTkD/xIIAABPLy88AAEBXV2n2uXvZ2UDBwUAgOUCjkIYAji8ghEBlWmFCCZPu0bWmf67r/+1hZmcgKEBZILLH/8zeqHXJyjmmm64uLkmRbVl+YoogYUAgQ0CtrbTm5kB8aXwQHTdqpHmsg7Plq+rXvab32/i4opOUe54+H1VDMFmFcmuBy42dh4pbSGwmJERrj3rbut5L/18dMT4AfQT26PeOY5hfWVRvZX1TSFzM3dBItl2cfaRyZmlITWZgYBK7u4n09MW3qJ+nu68AMBUAUApWR0zz5tpy/H9OXGLHocy+qMRnTH1864lxe481ITEbAFlBIIHZrISidVNSODkUAGx2VbdaTIRWAMVPJZllL71NOIBzVkyZd2E4Kj4oDSUALCSe86Y5tVG3271On2Kx8LiOgbFyY5skH0rTyuhPNYk6F3swAINmU24AcSGrq0BqakD5+YZMTjlCfFj0446CgmtNc2FMTBSQkACbm0AvLxY6OkADSjOamnN1iYMAXzK+vniTt50+YFVF2lt5eRURIh8AYhejlnRNfWAANApjY0xyckAAbwBQvOR3AAASZ0lEQVR4nO2b+18TV9rAwyEhgYHcZEhCLpCLwXBJIsEECCGEEdQQHAUFIjcR0mgQouWtRVvsblXWvmu9vN2uut111ba77K6KtW/Xl/XC7rZru+v+Ue85M7nMJJMLFOGH933Uj2Hm5JzvPM9znuc55ww83v/L/3mJdEXwrWaAgh0Makb1rw5uNYtF3dRjcgEAeubXj4LZN+AxCHVTawCCGE3eY+vupKUnMv/jUXjYvMYL3EqvRz67zh7mAHC3VO2w/HiWeZXNWwvVonlnXV8317RApY607PjxJLyXYq8YAJX7C8d6vj1fr2/Qy0ZWL2wACf63DugrI+KeL9dFognIZMAzlLHBtrjkYb8xa00AiEFVW9vaJ4H6rh4ap7+BcxgMCz19slJGy/iTp2YHxwAsSwxpOjr2yQBYXTvJkGsfUOncR7k46nbvLStgykp1erBQ77DXMX6MAPhkNtd/rBmE9+XzKNAvyczpd+wvBvcWpMreb5wpT2JtGfHYkxolLhlhTLl4b+0k91ZV/Trw5/QbV5+kYVAiZ6EMqfZBv9jnSeabz3Wj9afwtRsHvwenHQBteYMUFOxRJ1tZbIASg+GiPXbJbFW9XDMGFOKVyaNMJ8HP/TUTCPSWpFacrcYGYBAbZKcS18xf/C1xGxvLXzf4/COrTplGgn1XlplkPBEE8SZ3lQGoQP2x5Ig4Yy7h81ftdjuWJwqGn7PWppL8KzMHlLJ4s7/L3HrQoPRmTDTqcqlO/u3bkXxTiWXWzr4Qqc5OEow9xXY3ADKxSZOxZ/Vd5EWtz8fyJEmTn2SxDSKJqXAW6DxAZqxqytjRkB7oVaBDVZexRXapG88KkiB5aBIbvQHXauZxsK+R/TqU6yWx50nS1QHEeoO7J4tLDtfCTD+6VhLcgW2/BFOyxZqD5C+xL3RpjTDFVGUbZl4DQYABNXFgwTxBLpy0PgLiSxjP8jg7yEq8whu7cLLBABqykQwbAXAhEovdas23lutsgbVFQ+s8z5KebpjywfeM4HHMSj9wBrHcp0PwQ2f5iHLu4zxJHOU6AHS27dlIqgvK3mXlFBy/+A92sHAEGdlUPVcbAC3A0NpaKwNiKVcRtMO6I7XYwP4NKyYAIMlyJpA9jwvG7aldEQTrR3NFZxJFXQ97DIAqI6WajlMcwf+uyaS9e4ylV/ykW0WTVGTy2N2vx4s5Houtk/KANsFGkUDrdEjp/9MN6YRzS+mx/ZPFeLhHA5Sq7TBbZCBZXn48/pUzrTO2nAooDR2HYz98+RwByDo8FIi053Ba8wiq55WuR2kkOt0qrAi4SZb3FowXlI0vZU8iTSbYcz9tIPNo/wgcqLbGA/QwMYCG/rTQ87VRBmsB2UHWxcM9tHV4vK84ov2e3TFHLtubDYXye42H8hX8fFuNRuPdN9Lh0bcAjdcwO9+V0pzwAJPbpnTF7Omoo/o+rKz10CRLg6kc43vrn4zHUMazLY1OIG0HTDYT1bfabXS7xcDrcYFA+cccU8derzGCqFdHk2ARXSV6gpcqYKBJzH9hc6xUP5kJzSzvoVL0npU96b5SF7fzt8gc0BZeKvxhX5iQnzRIgbfJyVU12ScgydwEXQbirbZAK+wbt3qAuF+JSHg/S5hn5RmUEEkKF0LLBeP05erdQbaBopGquKH/3gILLwDzUQ3dpAb5BzBJt3FXb/YJvQd45TQJsWqSBpQXeJ3y+nq9Xv9ntBPylBVSqkmhaJov/O/x+W/oC4+fMAoO3BFcXZ1LVAbvuN0IRa9porx2fhUGKdt9jpKdJikHGhOIkZR7XUA2+gpTQxkaGoLs9v/Zu4dNwucLRQr/VYs5RjiYDAz4sdUa6Bk9iRhifs8lVYJ+1Spdz863AI/t8wwgPHsr0DfIaJIhlUwPAkb3qcRdQk3UlTNQBsN8Pl8x7Vd3EURcVy8S0xGuhaGfa4zJ9OZww9WXUmaj1URYvRPHMtYN82gFCuopEnxEpfPWGmwg+ZQpdexyWMgXTS/BKoCXIClLBgCLVqo3glFVcmZgd9Hiw6T8iPrJqU1fwyRkSKbSaJQt9NzBHxmgej2GSBLlX6x48ldoGz9qipOvx2O6KlMkScrFc7AIabmY9GJHkwbI9D/E7lszg/B49yu02hqlh7btqap9HqheY9zS2Av2FF75nk/6kX67+OTMzDIda54mNfDQBM1j03kY65xjHqCyxhNh1nKaIAjzRM8/6bHxYU8/cGvcsbUszgYpGCyo5rejCELU84VCRThcXV29d5AxjZ1aGbTGkuduMk2PycWr+e/e4YlCA78McxDQ9NO9714pSJV3RdA6Zm079Fy+kE+SZPtEW1syvEXg0hj+9coTV+oMYDjX+GaOXQHecRV0YXE5ta2EfZcGUvBMJPIvLraL+HERikSK0GJcL/ZRjwuu1EGgKVGAHK1Qc4zDkLoLj3ZwKU1eBctND1pTmndzZL9nCjS2kM8SUSihlU6jwY0S/+i/43CNWUHw+Xua+ucVXCTnpEqT4Qd0x85VsD3zp1AgtYSSg9X1oKjgkkWIeOdcmk/KkrtnVCZ7xEWCV+hW6dnPudZ51itKIyHlDKcdg6nT0zCSdfikROCqENZN4CDHPbwzthWDf1X2mtM6qRxBdj1b1yq1Ehwdc8osVcEppaztTiy2x+CM/W/ZSxchy0zVDCaNI6KVI2z3p5RLY6YhdkjH1RlD/DYTheKqYhYsRBv72SyPd6Oxnzz8ngFSwVcIY0660BvzEkX4KlsHqRqZ7cy8PaxFRw0eHbjMuGauqNecCCa/Q8hhOF+Zg8n3bIJkOXz2dhjpQtgb8pMJ7fizxs6PgKkm482DGrEGVMHAzlCK+a64ZVXHcB0ntM5rUkh+n1iSPnncPr3gD1Gjt1tDMUOJ2rsy+wV+7geZ22DNOIEcz8X9ALRITYy9KDsKAz2MrxDXy5Y/FInCzHVg9Yz/xT9o99BO0ySKcJbltuWlBvnBqjEjycWAwQha9BrdbCLON9ngct/EhN9WNv6CJINMkj2Dg+PjCEHYLpdPK+j4yv3AarvdfrSVKjpgMW/PpLYxrbRmXxUs1xIxBX+FUkYPm6Tgu5DQn7Y2rhRRJOVYsLKykrM6pqRyotUgo7dGgd6aKdISHi/VwmQAsRMYvKJGCUxsgzYVrIT4iqOpEe61kHJTK2tGWK71LrAn67fSGIYG6Oe4TwOQ/OG+jmrkuhevQ3tqVKbWq6wndD5+GuIL00gKKEfxy1n+4SAV/GIWyonn1BGcyWTUt7RmiXURaEG3+FUiuNlNSllVBXs6dvXC7J+uk7IZIUXCLgXH4DSbYaIEkY8YlEolsHVmC7qwUpxbKkqqYAkdIrI2WNRRVIIIw6l+UvZkQcRBYg8JwxVMEpwyjW6itj/H/vSpt79mPv6cXqqvTx5HOiyL7Qp6urJT8uCeb/BFtNYIB4PMcc1XQ2QXexZ1yuVy7XvHcp9xmpkdEfK7NttEcqXi9yvigevoSqJOKRtc3g2TShPKPooFLSM9OO/4yQ9TBkDLJnX2ooCT68LFS4lvzfv5cQ6RaFr70w+qKfngJxiBJkwnIhEtyBkkUVKkyHdDMackd82i04kiqLeX/1YEFbq00A17qWnMIlmErgMrtw0+v3dMK/wkcko+rJ7x/gPDKeslnKqWhP5ofKrhQ1YFnQoXzXkeV+Ql5hmRUBQOw38/Q36DHRe8zzY2vkiVJoqo1kKXAKenIgqqXBEqpmdy7XnlLw4/n+9XnA0qwrFtmiFBKkqIdqGovM3etWR27hKUTr3bu0givQjJ9rQtyXUKXh4W9gqnYWydjg/fVVIyzFJ6zJlh2XieH54UCARnMOhCC4v0ZX5oY9SC+8kFYbiX5PuTcbFVMMlIG9gS8iHktOoPe/n+5tLm03TTrmJUPIX44d6xlLm7riN9HuknyQWFkLyavGQ/s4uBctUPV6J+PyyUhEIReWXXZCJFYDMo4vHDivaUpXhXjsUXp+B3/IoFEsYtpj2GmktOJ0ngaL2EupykgkrrzxnPjy0o4DcV4VCI3el8+cdX1jyp8AVFLylU9LI2KS2TJVPQ+I6lKM5TtwuFfi3qHtqCjmaMKILK7F4hyWd3erk2AEY+WivJYuiOUEjSEwCL+8rYZGkzwcP+c3gqEgyJ2pGynVNXFskQamdh1LHYNHQi0l/O6nMIFvC6Ef1l3poEh7nC/2FsLelwxqcBRPk5Dz/dfOB96B9+B2/sdHOpoNJP3WaWEriTFIamFZXMLrFjJhmshiZOro0ECZH0dcoJ0IOf2DVld5wpbX4XRo2rxEfNJaVn3sEwnGdOKcYsd+C0I88yL5k9wAsLa22WpHy+KD8yM3x085lSgflAqQDmnLPBA4KS0gOUSTDajI3JxldJRTjKSob1c/1izvcEkrJNuuNcTgxCzcNg2QyDfklkWFAyNXNU0HxgspmaSxilLjPB1MtYuH2aVaIROpcSrsLd2WLve5qek5nfwEn05IT+An3muEBwYKqkdHJYEJ2MNFEpyQmnJoGnrADH1Kx1cB2sZKVAOqrPNsbbQLpalRsFGgcZwT5bWvq+YOrALPynpjwJRyNiWSsBbP4+MEiBLKDP9kbM8VrqbCc3ilbNQ+GlEmYYQfPkcLDkrcSt1LORVKloReczXqCcyFK84aeqAFABvZdzl4sl9AEfUsrw7K7J6FRsbuPOnAml6zm1mlHez1bdfy62wYADV2kt9/I82D7QXFIyCT1lcorWI5a7SMWP3TXBUUzZymrsPogvFb26nCiU408Nlwjgn+Gp0kiu9kkUR7RlxBDImnUsS/oWQL0RJPbaYspz7htd4twMoQx4pQR5SumsoKTkfN4ovDavKafu7DqjSwz0UqB0fUENRdytMtRs/5LI8ARXShEJpZTgGkqO+Ty23Y67DMBt1AODiz40PSVtcNlcpp5t3OO0NlNKKWk+UBrMe1MvTzl3OaBBS3oXfSqlNYAA0KtkD7ln09iZBEm20L0+ccphTJGN0H4yqvJ4xTLg1WcIMUSCRJArjqwHZQJGlZEI5RkBvV4mHdGDTDOjgrYOTH9nNh6Ex3upaTDRb7HWyUZUeplB5cq061ITI4Es6ylMcwl+T1ZBx515r64KxM7OOSXmJ5SBNm6BxZAi2v3Uc/tUNjBi8LRkauhIkECUdb8OlkVimh5Crx64gcrGtZ1PydhkgkQgeCtTqx8vQxo6+PdkjIgnSgUMyZ3D1yvq7SNGGPlNGWOzfYqhEli9bdQCOE3GTkhlbpU44MpE0pZUSQlKhVN5lsHrkKNHj99XZbZOnKSkdKq5+fr1QsmbI+GhX6pwXcpOAqv6928+eCCRSApvrm/lna9wHpnSJLtKoTQ/nDh0CGIUFkr2b8Sb+euRxvKJpaWl25JChEGJ5PoWochvHJJIEhiFhYcO3frDmzVQJrnOxICagWC3frclJLuTIFA3N04ckvyx8Fe/38jdxnzlVhIk4S+SB8QGb8KujQTppFBy6BD6dOuzzdfKA6abFEpuwNlMfbi56Sg7bksYOrlxKO7Aks8220COG3ESydINRljZgrhi/mMChWUoqJXNNpD5T2yCJMqm+4rjUwk3i+RmY+5vbyxK5e0MKNfXsFbeGLHs51aLpLBvs6eQ5dP93Gp5kPMtrY0WzMmNIvnTZvsKlK5bXCxbUq8c/yUXya0tIOFhN9PUIrn96VaQ8LB3PmWgoOR8on6j93fylPOSBENh4a8+m5ioDG5F1YSk7zakOLR///7fFxcT6l9/snMDfjN5fWK+fuPGjd1qiwWqAts20D29VSrhEU0T8vibnpYjPt8W/i6+OuqLWQQ74uvetnUguL+7O3aYO/Zr37U3seOVpxCf+I7ESKwDvtTXTzZR8IVu31LMNwZ8n2yZu0Lf8Pl+Eft43rezfgtJor6B39KfHNO+/9qaBTIlYzt9R2J7oc6B7i30Eh7p85H0J3P9wB2ayX7+TWyO5hD7gG9nbN5C7VQuXrt2rbyxCEowGm0yb2KQI67t3DkwZkYvguK/HfAh2dlYjEiKi4sbK/s2bd3unOneuXOxK2jdZufZf/GbI0eODPiWiikSGqZtcwpJS1e0GyphAEn3tLaor6+v8c6iPNiXYCkqim6KUpx9Z7u7fbQcicZsAv82RivjWtkcEgwOFJzeSclvGpNqQDht0cZi5CnBrk3RiQWaoa+Rkj4GCAXTF+2qrKy0WDbHY9XltFsiKUqR4mAbhm1e5Hf20ShFfTQRA6RIu2kUNIrTUtTYWBR0qouRjeIKKi5qtL+R07CsQlic5Z3onV4ojZUxabRsTUpO+AOWkPy//L+cgoVIFVMtTQAAAABJRU5ErkJggg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14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106</TotalTime>
  <Words>277</Words>
  <Application>Microsoft Office PowerPoint</Application>
  <PresentationFormat>Экран (4:3)</PresentationFormat>
  <Paragraphs>69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Эркер</vt:lpstr>
      <vt:lpstr>Слайд 1</vt:lpstr>
      <vt:lpstr>Почему ты не хочешь идти в школу?</vt:lpstr>
      <vt:lpstr>Для чего ты ходишь в школу?</vt:lpstr>
      <vt:lpstr>Ты любишь делать уроки с родителями?</vt:lpstr>
      <vt:lpstr>Куда ты хочешь сходить с родителями в ближайшие выходные?</vt:lpstr>
      <vt:lpstr>Что ты любишь делать со своими родителями   ?</vt:lpstr>
      <vt:lpstr>Что ты не любишь делать с родителями?</vt:lpstr>
      <vt:lpstr>Мои родители научили меня?</vt:lpstr>
      <vt:lpstr>Я люблю своих родителей за то, что…</vt:lpstr>
      <vt:lpstr>Мои родители для меня пример, потому что…</vt:lpstr>
      <vt:lpstr>Слайд 11</vt:lpstr>
      <vt:lpstr>7 СПОСОБОВ НЕ СТАТЬ ЧУЖИМ РЕБЕНКУ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ЕВГЕНИЯ</dc:creator>
  <cp:lastModifiedBy>ЕВГЕНИЯ</cp:lastModifiedBy>
  <cp:revision>20</cp:revision>
  <dcterms:created xsi:type="dcterms:W3CDTF">2015-01-24T17:19:45Z</dcterms:created>
  <dcterms:modified xsi:type="dcterms:W3CDTF">2015-01-25T19:45:15Z</dcterms:modified>
</cp:coreProperties>
</file>