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6" r:id="rId1"/>
  </p:sldMasterIdLst>
  <p:notesMasterIdLst>
    <p:notesMasterId r:id="rId3"/>
  </p:notesMasterIdLst>
  <p:sldIdLst>
    <p:sldId id="301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B4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rgbClr val="002060"/>
                </a:solidFill>
              </a:rPr>
              <a:t>Мониторинг психологического сопровождения</a:t>
            </a:r>
            <a:r>
              <a:rPr lang="ru-RU" baseline="0" dirty="0" smtClean="0">
                <a:solidFill>
                  <a:srgbClr val="002060"/>
                </a:solidFill>
              </a:rPr>
              <a:t> формирования УУД в 5 «В» классе 2013-2014 </a:t>
            </a:r>
            <a:r>
              <a:rPr lang="ru-RU" baseline="0" dirty="0" err="1" smtClean="0">
                <a:solidFill>
                  <a:srgbClr val="002060"/>
                </a:solidFill>
              </a:rPr>
              <a:t>уч.год</a:t>
            </a:r>
            <a:r>
              <a:rPr lang="ru-RU" baseline="0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1408722741433022"/>
          <c:y val="0"/>
        </c:manualLayout>
      </c:layout>
    </c:title>
    <c:view3D>
      <c:perspective val="30"/>
    </c:view3D>
    <c:plotArea>
      <c:layout>
        <c:manualLayout>
          <c:layoutTarget val="inner"/>
          <c:xMode val="edge"/>
          <c:yMode val="edge"/>
          <c:x val="7.2914121716093946E-2"/>
          <c:y val="0.13696743575657708"/>
          <c:w val="0.64254997914980294"/>
          <c:h val="0.563577031068791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Личностные УУД</c:v>
                </c:pt>
                <c:pt idx="1">
                  <c:v>Регулятивные УУД</c:v>
                </c:pt>
                <c:pt idx="2">
                  <c:v>Коммуникативные УУД</c:v>
                </c:pt>
                <c:pt idx="3">
                  <c:v>Познавательные УУД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 formatCode="General">
                  <c:v>0</c:v>
                </c:pt>
                <c:pt idx="1">
                  <c:v>0.42000000000000015</c:v>
                </c:pt>
                <c:pt idx="2">
                  <c:v>0.29000000000000015</c:v>
                </c:pt>
                <c:pt idx="3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Личностные УУД</c:v>
                </c:pt>
                <c:pt idx="1">
                  <c:v>Регулятивные УУД</c:v>
                </c:pt>
                <c:pt idx="2">
                  <c:v>Коммуникативные УУД</c:v>
                </c:pt>
                <c:pt idx="3">
                  <c:v>Познавательные УУД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0.95000000000000029</c:v>
                </c:pt>
                <c:pt idx="1">
                  <c:v>0.54</c:v>
                </c:pt>
                <c:pt idx="2">
                  <c:v>0.7100000000000003</c:v>
                </c:pt>
                <c:pt idx="3">
                  <c:v>0.83000000000000029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Личностные УУД</c:v>
                </c:pt>
                <c:pt idx="1">
                  <c:v>Регулятивные УУД</c:v>
                </c:pt>
                <c:pt idx="2">
                  <c:v>Коммуникативные УУД</c:v>
                </c:pt>
                <c:pt idx="3">
                  <c:v>Познавательные УУД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5.000000000000001E-2</c:v>
                </c:pt>
                <c:pt idx="1">
                  <c:v>4.0000000000000029E-2</c:v>
                </c:pt>
                <c:pt idx="2" formatCode="General">
                  <c:v>0</c:v>
                </c:pt>
                <c:pt idx="3">
                  <c:v>0.17</c:v>
                </c:pt>
              </c:numCache>
            </c:numRef>
          </c:val>
        </c:ser>
        <c:shape val="box"/>
        <c:axId val="81950208"/>
        <c:axId val="81951744"/>
        <c:axId val="0"/>
      </c:bar3DChart>
      <c:catAx>
        <c:axId val="81950208"/>
        <c:scaling>
          <c:orientation val="minMax"/>
        </c:scaling>
        <c:axPos val="b"/>
        <c:tickLblPos val="nextTo"/>
        <c:crossAx val="81951744"/>
        <c:crosses val="autoZero"/>
        <c:auto val="1"/>
        <c:lblAlgn val="ctr"/>
        <c:lblOffset val="100"/>
      </c:catAx>
      <c:valAx>
        <c:axId val="81951744"/>
        <c:scaling>
          <c:orientation val="minMax"/>
        </c:scaling>
        <c:axPos val="l"/>
        <c:majorGridlines/>
        <c:numFmt formatCode="General" sourceLinked="1"/>
        <c:tickLblPos val="nextTo"/>
        <c:crossAx val="8195020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8C1B1-C7B4-4254-AF81-319FB267D18F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5BDC3-34E8-4649-A547-46CC8C3CA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797C34-FD17-43A5-8340-115D31306ECA}" type="datetimeFigureOut">
              <a:rPr lang="en-US" smtClean="0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417B26D1-48B2-486A-A94F-1919906B46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B35898-7C9A-4997-85C4-131820209DDB}" type="datetimeFigureOut">
              <a:rPr lang="en-US" smtClean="0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C7CFE7-6EC8-41A3-889A-3588834879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D7E2A6-37D7-4A1B-840F-828CD3FDB13D}" type="datetimeFigureOut">
              <a:rPr lang="en-US" smtClean="0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F10BD-2F41-4F73-9D35-1CDE326819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EC9D6A-D5BE-40BE-8A19-92457D613B04}" type="datetimeFigureOut">
              <a:rPr lang="en-US" smtClean="0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8C620FDC-5988-4C7C-B7F2-09D412ACFF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9C5003-718B-4E44-A7FA-D1C9E6FF9C9F}" type="datetimeFigureOut">
              <a:rPr lang="en-US" smtClean="0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90D1D-4F43-4DA0-90C0-6C0AACA5C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174426-EEF7-42F6-916E-DD0D1CA33B3C}" type="datetimeFigureOut">
              <a:rPr lang="en-US" smtClean="0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3ADD1-2C7F-41E4-81CE-665BC60934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C46323-C0B6-4FE3-AA97-7359C701FD61}" type="datetimeFigureOut">
              <a:rPr lang="en-US" smtClean="0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9FBFC0B4-D59D-49A3-9780-D6A0A62376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2360F0-0D9B-49D9-A41B-A033FE935559}" type="datetimeFigureOut">
              <a:rPr lang="en-US" smtClean="0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7A2BEF-95AF-4B11-B9B1-EAA11035C3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4A1408-0EF8-440E-A39B-021A25262B75}" type="datetimeFigureOut">
              <a:rPr lang="en-US" smtClean="0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A027E-DC95-498E-8D14-FDF8A16C62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DF236F-C617-425C-BA61-DC1AC5065FAE}" type="datetimeFigureOut">
              <a:rPr lang="en-US" smtClean="0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9027D6-C3DB-491F-98A3-C538D179C8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3A909D-0724-4B96-B924-C67EE4D43422}" type="datetimeFigureOut">
              <a:rPr lang="en-US" smtClean="0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D57DD-B8C7-455F-A8C4-2E2BDE214F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A552236-E8BF-4880-B3DE-E061ED9505BA}" type="datetimeFigureOut">
              <a:rPr lang="en-US" smtClean="0"/>
              <a:pPr>
                <a:defRPr/>
              </a:pPr>
              <a:t>11/10/2014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46A9B64-8A3C-45E8-B2B5-CE81356A67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33400" y="152400"/>
          <a:ext cx="8153400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1144</TotalTime>
  <Words>14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Надя</dc:creator>
  <cp:lastModifiedBy>Татьяна</cp:lastModifiedBy>
  <cp:revision>140</cp:revision>
  <dcterms:modified xsi:type="dcterms:W3CDTF">2014-11-10T16:44:56Z</dcterms:modified>
</cp:coreProperties>
</file>