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A66D2-A39D-4552-9CD9-7611CF3C4F6C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6A097B-7B13-47A3-8CA7-B43A2A2280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A66D2-A39D-4552-9CD9-7611CF3C4F6C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6A097B-7B13-47A3-8CA7-B43A2A228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A66D2-A39D-4552-9CD9-7611CF3C4F6C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6A097B-7B13-47A3-8CA7-B43A2A228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A66D2-A39D-4552-9CD9-7611CF3C4F6C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6A097B-7B13-47A3-8CA7-B43A2A228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A66D2-A39D-4552-9CD9-7611CF3C4F6C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6A097B-7B13-47A3-8CA7-B43A2A2280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A66D2-A39D-4552-9CD9-7611CF3C4F6C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6A097B-7B13-47A3-8CA7-B43A2A228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A66D2-A39D-4552-9CD9-7611CF3C4F6C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6A097B-7B13-47A3-8CA7-B43A2A228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A66D2-A39D-4552-9CD9-7611CF3C4F6C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6A097B-7B13-47A3-8CA7-B43A2A228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A66D2-A39D-4552-9CD9-7611CF3C4F6C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6A097B-7B13-47A3-8CA7-B43A2A2280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A66D2-A39D-4552-9CD9-7611CF3C4F6C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6A097B-7B13-47A3-8CA7-B43A2A228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A66D2-A39D-4552-9CD9-7611CF3C4F6C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6A097B-7B13-47A3-8CA7-B43A2A2280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F9A66D2-A39D-4552-9CD9-7611CF3C4F6C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66A097B-7B13-47A3-8CA7-B43A2A2280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600" b="0" dirty="0" smtClean="0"/>
              <a:t>Школьная оценка: проблемы , поиски, находки</a:t>
            </a:r>
            <a:endParaRPr lang="ru-RU" sz="3600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 smtClean="0"/>
              <a:t>Работу выполнила учитель </a:t>
            </a:r>
            <a:r>
              <a:rPr lang="ru-RU" dirty="0" smtClean="0"/>
              <a:t>истории </a:t>
            </a:r>
            <a:r>
              <a:rPr lang="ru-RU" dirty="0" smtClean="0"/>
              <a:t>и обществознания МБОУ </a:t>
            </a:r>
            <a:r>
              <a:rPr lang="ru-RU" dirty="0" err="1" smtClean="0"/>
              <a:t>Разинской</a:t>
            </a:r>
            <a:r>
              <a:rPr lang="ru-RU" dirty="0" smtClean="0"/>
              <a:t> СОШ </a:t>
            </a:r>
            <a:r>
              <a:rPr lang="ru-RU" dirty="0" err="1" smtClean="0"/>
              <a:t>Вострякова</a:t>
            </a:r>
            <a:r>
              <a:rPr lang="ru-RU" dirty="0" smtClean="0"/>
              <a:t>  Т.В.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solidFill>
                  <a:schemeClr val="accent1"/>
                </a:solidFill>
              </a:rPr>
              <a:t>Спасибо за внимание</a:t>
            </a:r>
            <a:endParaRPr lang="ru-RU" b="0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28656" cy="11430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Традиционная система оценивания в классе- это способ осуществления текущего контроля учебных достижений школьников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Основная цель оценивания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выставление отметок и информирование родителей об успехах ученика;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корректировка преподавания или определение индивидуальных потребностей учеников, организации учебных групп и дифференциации учебных задач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В традиционной системе оценивания существуют проблемы: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закрытость и субъективность оценочных процедур;</a:t>
            </a:r>
          </a:p>
          <a:p>
            <a:r>
              <a:rPr lang="ru-RU" dirty="0" smtClean="0"/>
              <a:t>отсутствие четких критериев при оценивании;</a:t>
            </a:r>
          </a:p>
          <a:p>
            <a:r>
              <a:rPr lang="ru-RU" dirty="0" smtClean="0"/>
              <a:t>ученик находится в зависимости от внешней оценки;</a:t>
            </a:r>
          </a:p>
          <a:p>
            <a:r>
              <a:rPr lang="ru-RU" dirty="0" smtClean="0"/>
              <a:t>ребенок не учится контролировать и оценивать себя сам, у детей не формируется адекватная самооценка;</a:t>
            </a:r>
          </a:p>
          <a:p>
            <a:r>
              <a:rPr lang="ru-RU" dirty="0" smtClean="0"/>
              <a:t>узость шкалы;</a:t>
            </a:r>
          </a:p>
          <a:p>
            <a:r>
              <a:rPr lang="ru-RU" dirty="0" smtClean="0"/>
              <a:t>малая информативность.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Основные нововведения последних лет 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« Инновации снизу»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7239000" cy="484632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Формы оценивания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многобалльные</a:t>
            </a:r>
            <a:r>
              <a:rPr lang="ru-RU" dirty="0" smtClean="0"/>
              <a:t> шкалы отметок;</a:t>
            </a:r>
          </a:p>
          <a:p>
            <a:r>
              <a:rPr lang="ru-RU" dirty="0" smtClean="0"/>
              <a:t>различные варианты учебных </a:t>
            </a:r>
            <a:r>
              <a:rPr lang="ru-RU" dirty="0" err="1" smtClean="0"/>
              <a:t>портфолио</a:t>
            </a:r>
            <a:r>
              <a:rPr lang="ru-RU" dirty="0" smtClean="0"/>
              <a:t>;</a:t>
            </a:r>
          </a:p>
          <a:p>
            <a:r>
              <a:rPr lang="ru-RU" dirty="0" smtClean="0"/>
              <a:t>рейтинговая система (накапливание баллов);</a:t>
            </a:r>
          </a:p>
          <a:p>
            <a:r>
              <a:rPr lang="ru-RU" dirty="0" err="1" smtClean="0"/>
              <a:t>критериальное</a:t>
            </a:r>
            <a:r>
              <a:rPr lang="ru-RU" dirty="0" smtClean="0"/>
              <a:t> оценивание (</a:t>
            </a:r>
            <a:r>
              <a:rPr lang="ru-RU" dirty="0" err="1" smtClean="0"/>
              <a:t>самооценивание</a:t>
            </a:r>
            <a:r>
              <a:rPr lang="ru-RU" dirty="0" smtClean="0"/>
              <a:t> и индивидуальное планирование учебной работы)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Формирующее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оценивание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563888" y="4725144"/>
            <a:ext cx="828000" cy="50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Инновационные инициативы органов управления образованием 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«Инновации сверху»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Безотметочное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оценивание в начальной школе</a:t>
            </a:r>
          </a:p>
          <a:p>
            <a:r>
              <a:rPr lang="ru-RU" dirty="0" smtClean="0"/>
              <a:t>Оцениванию подлежат знания, умения, навыки, творчество и инициатива во всех сферах школьной жизни учащегося через различные формы графиков, таблиц ,условные шкалы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Оценивание по ФГОС </a:t>
            </a:r>
          </a:p>
          <a:p>
            <a:r>
              <a:rPr lang="ru-RU" dirty="0" smtClean="0"/>
              <a:t>предполагает оценивание предметных,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, личностных результатов.</a:t>
            </a:r>
          </a:p>
          <a:p>
            <a:r>
              <a:rPr lang="ru-RU" dirty="0" smtClean="0"/>
              <a:t> Выделяют базовые принципы оценивания, оценочные инструменты для учителя, оценочные инструменты для учеников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Новая система оценивания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построена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на следующих основаниях: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Оценивание является постоянным процессом.</a:t>
            </a:r>
          </a:p>
          <a:p>
            <a:r>
              <a:rPr lang="ru-RU" dirty="0" smtClean="0"/>
              <a:t> Оценивание может быть только </a:t>
            </a:r>
            <a:r>
              <a:rPr lang="ru-RU" dirty="0" err="1" smtClean="0"/>
              <a:t>критериальным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Критерии оценивания  и алгоритм выставления отметки заранее известны учащимся и педагогам.</a:t>
            </a:r>
          </a:p>
          <a:p>
            <a:r>
              <a:rPr lang="ru-RU" dirty="0" smtClean="0"/>
              <a:t> Система оценивания должна способствовать развитию навыков самооценки.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Формирующее оценивание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( оценивание  для обучения)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Направлено на повышение учебных достижений учащихся, обеспечение равенства;</a:t>
            </a:r>
          </a:p>
          <a:p>
            <a:endParaRPr lang="ru-RU" dirty="0" smtClean="0"/>
          </a:p>
          <a:p>
            <a:r>
              <a:rPr lang="ru-RU" dirty="0" smtClean="0"/>
              <a:t>собирает информацию для осуществления коррекции, улучшения учебного процесса;</a:t>
            </a:r>
          </a:p>
          <a:p>
            <a:endParaRPr lang="ru-RU" dirty="0" smtClean="0"/>
          </a:p>
          <a:p>
            <a:r>
              <a:rPr lang="ru-RU" dirty="0" smtClean="0"/>
              <a:t>диагностирует процесс обучения на всех стадиях обучения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Эффективная оценочная деятельность учителя предполагает наличие следующих компетентностей: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умение выбирать и применять современные образовательные технологии оценки, адекватные поставленным целям;</a:t>
            </a:r>
          </a:p>
          <a:p>
            <a:r>
              <a:rPr lang="ru-RU" dirty="0" smtClean="0"/>
              <a:t>корректно применять разнообразные оценочные шкалы и процедуры;</a:t>
            </a:r>
          </a:p>
          <a:p>
            <a:r>
              <a:rPr lang="ru-RU" dirty="0" smtClean="0"/>
              <a:t>формировать оценочную самостоятельность учащихся.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Базовые принципы 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формирующего обучения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Центрировано на ученике;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направляется учителем;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разносторонне результативно;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формирует учебный процесс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252</TotalTime>
  <Words>332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Школьная оценка: проблемы , поиски, находки</vt:lpstr>
      <vt:lpstr>Традиционная система оценивания в классе- это способ осуществления текущего контроля учебных достижений школьников</vt:lpstr>
      <vt:lpstr>В традиционной системе оценивания существуют проблемы:</vt:lpstr>
      <vt:lpstr>Основные нововведения последних лет  « Инновации снизу»</vt:lpstr>
      <vt:lpstr>Инновационные инициативы органов управления образованием  «Инновации сверху»</vt:lpstr>
      <vt:lpstr>Новая система оценивания построена на следующих основаниях:</vt:lpstr>
      <vt:lpstr>Формирующее оценивание ( оценивание  для обучения)</vt:lpstr>
      <vt:lpstr>Эффективная оценочная деятельность учителя предполагает наличие следующих компетентностей:</vt:lpstr>
      <vt:lpstr>Базовые принципы  формирующего обучения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Школьная оценка: проблемы , поиски, находки</dc:title>
  <dc:creator>МБОУ Разинская СОШ</dc:creator>
  <cp:lastModifiedBy>МБОУ Разинская СОШ</cp:lastModifiedBy>
  <cp:revision>26</cp:revision>
  <dcterms:created xsi:type="dcterms:W3CDTF">2014-01-16T11:07:58Z</dcterms:created>
  <dcterms:modified xsi:type="dcterms:W3CDTF">2014-01-16T15:21:48Z</dcterms:modified>
</cp:coreProperties>
</file>