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6" r:id="rId2"/>
    <p:sldMasterId id="2147483688" r:id="rId3"/>
  </p:sldMasterIdLst>
  <p:notesMasterIdLst>
    <p:notesMasterId r:id="rId32"/>
  </p:notesMasterIdLst>
  <p:sldIdLst>
    <p:sldId id="256" r:id="rId4"/>
    <p:sldId id="257" r:id="rId5"/>
    <p:sldId id="258" r:id="rId6"/>
    <p:sldId id="262" r:id="rId7"/>
    <p:sldId id="259" r:id="rId8"/>
    <p:sldId id="265" r:id="rId9"/>
    <p:sldId id="263" r:id="rId10"/>
    <p:sldId id="264" r:id="rId11"/>
    <p:sldId id="266" r:id="rId12"/>
    <p:sldId id="270" r:id="rId13"/>
    <p:sldId id="267" r:id="rId14"/>
    <p:sldId id="268" r:id="rId15"/>
    <p:sldId id="269" r:id="rId16"/>
    <p:sldId id="296" r:id="rId17"/>
    <p:sldId id="291" r:id="rId18"/>
    <p:sldId id="284" r:id="rId19"/>
    <p:sldId id="283" r:id="rId20"/>
    <p:sldId id="278" r:id="rId21"/>
    <p:sldId id="280" r:id="rId22"/>
    <p:sldId id="297" r:id="rId23"/>
    <p:sldId id="298" r:id="rId24"/>
    <p:sldId id="293" r:id="rId25"/>
    <p:sldId id="299" r:id="rId26"/>
    <p:sldId id="302" r:id="rId27"/>
    <p:sldId id="303" r:id="rId28"/>
    <p:sldId id="271" r:id="rId29"/>
    <p:sldId id="272" r:id="rId30"/>
    <p:sldId id="277" r:id="rId3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FF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799B23B-EC83-4686-B30A-512413B5E67A}" styleName="Светлый стиль 3 - акцент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Средний стиль 1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356" autoAdjust="0"/>
  </p:normalViewPr>
  <p:slideViewPr>
    <p:cSldViewPr>
      <p:cViewPr varScale="1">
        <p:scale>
          <a:sx n="94" d="100"/>
          <a:sy n="94" d="100"/>
        </p:scale>
        <p:origin x="-38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27.wmf"/><Relationship Id="rId13" Type="http://schemas.openxmlformats.org/officeDocument/2006/relationships/image" Target="../media/image32.wmf"/><Relationship Id="rId18" Type="http://schemas.openxmlformats.org/officeDocument/2006/relationships/image" Target="../media/image37.wmf"/><Relationship Id="rId26" Type="http://schemas.openxmlformats.org/officeDocument/2006/relationships/image" Target="../media/image45.wmf"/><Relationship Id="rId39" Type="http://schemas.openxmlformats.org/officeDocument/2006/relationships/image" Target="../media/image58.wmf"/><Relationship Id="rId3" Type="http://schemas.openxmlformats.org/officeDocument/2006/relationships/image" Target="../media/image22.wmf"/><Relationship Id="rId21" Type="http://schemas.openxmlformats.org/officeDocument/2006/relationships/image" Target="../media/image40.wmf"/><Relationship Id="rId34" Type="http://schemas.openxmlformats.org/officeDocument/2006/relationships/image" Target="../media/image53.wmf"/><Relationship Id="rId42" Type="http://schemas.openxmlformats.org/officeDocument/2006/relationships/image" Target="../media/image61.wmf"/><Relationship Id="rId47" Type="http://schemas.openxmlformats.org/officeDocument/2006/relationships/image" Target="../media/image66.wmf"/><Relationship Id="rId7" Type="http://schemas.openxmlformats.org/officeDocument/2006/relationships/image" Target="../media/image26.wmf"/><Relationship Id="rId12" Type="http://schemas.openxmlformats.org/officeDocument/2006/relationships/image" Target="../media/image31.wmf"/><Relationship Id="rId17" Type="http://schemas.openxmlformats.org/officeDocument/2006/relationships/image" Target="../media/image36.wmf"/><Relationship Id="rId25" Type="http://schemas.openxmlformats.org/officeDocument/2006/relationships/image" Target="../media/image44.wmf"/><Relationship Id="rId33" Type="http://schemas.openxmlformats.org/officeDocument/2006/relationships/image" Target="../media/image52.wmf"/><Relationship Id="rId38" Type="http://schemas.openxmlformats.org/officeDocument/2006/relationships/image" Target="../media/image57.wmf"/><Relationship Id="rId46" Type="http://schemas.openxmlformats.org/officeDocument/2006/relationships/image" Target="../media/image65.wmf"/><Relationship Id="rId2" Type="http://schemas.openxmlformats.org/officeDocument/2006/relationships/image" Target="../media/image21.wmf"/><Relationship Id="rId16" Type="http://schemas.openxmlformats.org/officeDocument/2006/relationships/image" Target="../media/image35.wmf"/><Relationship Id="rId20" Type="http://schemas.openxmlformats.org/officeDocument/2006/relationships/image" Target="../media/image39.wmf"/><Relationship Id="rId29" Type="http://schemas.openxmlformats.org/officeDocument/2006/relationships/image" Target="../media/image48.wmf"/><Relationship Id="rId41" Type="http://schemas.openxmlformats.org/officeDocument/2006/relationships/image" Target="../media/image60.wmf"/><Relationship Id="rId1" Type="http://schemas.openxmlformats.org/officeDocument/2006/relationships/image" Target="../media/image20.wmf"/><Relationship Id="rId6" Type="http://schemas.openxmlformats.org/officeDocument/2006/relationships/image" Target="../media/image25.wmf"/><Relationship Id="rId11" Type="http://schemas.openxmlformats.org/officeDocument/2006/relationships/image" Target="../media/image30.wmf"/><Relationship Id="rId24" Type="http://schemas.openxmlformats.org/officeDocument/2006/relationships/image" Target="../media/image43.wmf"/><Relationship Id="rId32" Type="http://schemas.openxmlformats.org/officeDocument/2006/relationships/image" Target="../media/image51.wmf"/><Relationship Id="rId37" Type="http://schemas.openxmlformats.org/officeDocument/2006/relationships/image" Target="../media/image56.wmf"/><Relationship Id="rId40" Type="http://schemas.openxmlformats.org/officeDocument/2006/relationships/image" Target="../media/image59.wmf"/><Relationship Id="rId45" Type="http://schemas.openxmlformats.org/officeDocument/2006/relationships/image" Target="../media/image64.wmf"/><Relationship Id="rId5" Type="http://schemas.openxmlformats.org/officeDocument/2006/relationships/image" Target="../media/image24.wmf"/><Relationship Id="rId15" Type="http://schemas.openxmlformats.org/officeDocument/2006/relationships/image" Target="../media/image34.wmf"/><Relationship Id="rId23" Type="http://schemas.openxmlformats.org/officeDocument/2006/relationships/image" Target="../media/image42.wmf"/><Relationship Id="rId28" Type="http://schemas.openxmlformats.org/officeDocument/2006/relationships/image" Target="../media/image47.wmf"/><Relationship Id="rId36" Type="http://schemas.openxmlformats.org/officeDocument/2006/relationships/image" Target="../media/image55.wmf"/><Relationship Id="rId10" Type="http://schemas.openxmlformats.org/officeDocument/2006/relationships/image" Target="../media/image29.wmf"/><Relationship Id="rId19" Type="http://schemas.openxmlformats.org/officeDocument/2006/relationships/image" Target="../media/image38.wmf"/><Relationship Id="rId31" Type="http://schemas.openxmlformats.org/officeDocument/2006/relationships/image" Target="../media/image50.wmf"/><Relationship Id="rId44" Type="http://schemas.openxmlformats.org/officeDocument/2006/relationships/image" Target="../media/image63.wmf"/><Relationship Id="rId4" Type="http://schemas.openxmlformats.org/officeDocument/2006/relationships/image" Target="../media/image23.wmf"/><Relationship Id="rId9" Type="http://schemas.openxmlformats.org/officeDocument/2006/relationships/image" Target="../media/image28.wmf"/><Relationship Id="rId14" Type="http://schemas.openxmlformats.org/officeDocument/2006/relationships/image" Target="../media/image33.wmf"/><Relationship Id="rId22" Type="http://schemas.openxmlformats.org/officeDocument/2006/relationships/image" Target="../media/image41.wmf"/><Relationship Id="rId27" Type="http://schemas.openxmlformats.org/officeDocument/2006/relationships/image" Target="../media/image46.wmf"/><Relationship Id="rId30" Type="http://schemas.openxmlformats.org/officeDocument/2006/relationships/image" Target="../media/image49.wmf"/><Relationship Id="rId35" Type="http://schemas.openxmlformats.org/officeDocument/2006/relationships/image" Target="../media/image54.wmf"/><Relationship Id="rId43" Type="http://schemas.openxmlformats.org/officeDocument/2006/relationships/image" Target="../media/image6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7E70873-3625-4675-902C-CCC84DE3A913}" type="datetimeFigureOut">
              <a:rPr lang="ru-RU"/>
              <a:pPr>
                <a:defRPr/>
              </a:pPr>
              <a:t>27.11.2014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42778F8-34F7-4BA2-8ADC-32415E76C791}" type="slidenum">
              <a:rPr lang="ru-RU"/>
              <a:pPr>
                <a:defRPr/>
              </a:pPr>
              <a:t>‹#›</a:t>
            </a:fld>
            <a:endParaRPr lang="ru-RU"/>
          </a:p>
        </p:txBody>
      </p:sp>
    </p:spTree>
    <p:extLst>
      <p:ext uri="{BB962C8B-B14F-4D97-AF65-F5344CB8AC3E}">
        <p14:creationId xmlns:p14="http://schemas.microsoft.com/office/powerpoint/2010/main" val="15203352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AD57226-583A-4989-B445-1607D366CDB9}" type="slidenum">
              <a:rPr lang="ru-RU" altLang="ru-RU" smtClean="0"/>
              <a:pPr fontAlgn="base">
                <a:spcBef>
                  <a:spcPct val="0"/>
                </a:spcBef>
                <a:spcAft>
                  <a:spcPct val="0"/>
                </a:spcAft>
                <a:defRPr/>
              </a:pPr>
              <a:t>16</a:t>
            </a:fld>
            <a:endParaRPr lang="ru-RU" altLang="ru-RU" smtClean="0"/>
          </a:p>
        </p:txBody>
      </p:sp>
      <p:sp>
        <p:nvSpPr>
          <p:cNvPr id="86019"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ru-RU" altLang="ru-RU" smtClean="0"/>
              <a:t>Красива наша планета?</a:t>
            </a:r>
          </a:p>
          <a:p>
            <a:pPr eaLnBrk="1" hangingPunct="1">
              <a:spcBef>
                <a:spcPct val="0"/>
              </a:spcBef>
            </a:pPr>
            <a:r>
              <a:rPr lang="ru-RU" altLang="ru-RU" smtClean="0"/>
              <a:t>Из чего состоит поверхность Земли?</a:t>
            </a:r>
          </a:p>
          <a:p>
            <a:pPr eaLnBrk="1" hangingPunct="1">
              <a:spcBef>
                <a:spcPct val="0"/>
              </a:spcBef>
            </a:pPr>
            <a:r>
              <a:rPr lang="ru-RU" altLang="ru-RU" smtClean="0"/>
              <a:t>Как вы думаете, чего больше – суши или воды?</a:t>
            </a:r>
          </a:p>
          <a:p>
            <a:pPr eaLnBrk="1" hangingPunct="1">
              <a:spcBef>
                <a:spcPct val="0"/>
              </a:spcBef>
            </a:pPr>
            <a:r>
              <a:rPr lang="ru-RU" altLang="ru-RU" smtClean="0"/>
              <a:t>Вода занимает 7/10 поверхности Земли, а суша - лишь 3/10 ее поверхности</a:t>
            </a:r>
          </a:p>
          <a:p>
            <a:pPr eaLnBrk="1" hangingPunct="1">
              <a:spcBef>
                <a:spcPct val="0"/>
              </a:spcBef>
            </a:pPr>
            <a:endParaRPr lang="ru-RU" altLang="ru-RU" smtClean="0"/>
          </a:p>
          <a:p>
            <a:pPr eaLnBrk="1" hangingPunct="1">
              <a:spcBef>
                <a:spcPct val="0"/>
              </a:spcBef>
            </a:pPr>
            <a:endParaRPr lang="ru-RU" altLang="ru-RU" smtClean="0"/>
          </a:p>
          <a:p>
            <a:pPr eaLnBrk="1" hangingPunct="1">
              <a:spcBef>
                <a:spcPct val="0"/>
              </a:spcBef>
            </a:pPr>
            <a:r>
              <a:rPr lang="ru-RU" altLang="ru-RU" smtClean="0"/>
              <a:t>На этой картинке сложно сравнивать </a:t>
            </a:r>
          </a:p>
          <a:p>
            <a:pPr eaLnBrk="1" hangingPunct="1">
              <a:spcBef>
                <a:spcPct val="0"/>
              </a:spcBef>
            </a:pPr>
            <a:r>
              <a:rPr lang="ru-RU" altLang="ru-RU" smtClean="0"/>
              <a:t>                 величину суши и воды</a:t>
            </a:r>
          </a:p>
          <a:p>
            <a:pPr eaLnBrk="1" hangingPunct="1">
              <a:spcBef>
                <a:spcPct val="0"/>
              </a:spcBef>
            </a:pPr>
            <a:r>
              <a:rPr lang="ru-RU" altLang="ru-RU" smtClean="0"/>
              <a:t>Давайте все же  попробуем это сделать!</a:t>
            </a:r>
          </a:p>
          <a:p>
            <a:pPr eaLnBrk="1" hangingPunct="1">
              <a:spcBef>
                <a:spcPct val="0"/>
              </a:spcBef>
            </a:pPr>
            <a:endParaRPr lang="ru-RU" altLang="ru-RU" smtClean="0"/>
          </a:p>
        </p:txBody>
      </p:sp>
      <p:sp>
        <p:nvSpPr>
          <p:cNvPr id="86021" name="Номер слайда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fld id="{C180AC49-896D-40EC-AFED-D3C874C4A96A}" type="slidenum">
              <a:rPr lang="ru-RU" altLang="ru-RU" sz="1200" b="1">
                <a:latin typeface="Arial" pitchFamily="34" charset="0"/>
              </a:rPr>
              <a:pPr algn="r" eaLnBrk="1" hangingPunct="1"/>
              <a:t>16</a:t>
            </a:fld>
            <a:endParaRPr lang="ru-RU" altLang="ru-RU" sz="1200" b="1">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fontAlgn="base" hangingPunct="0">
              <a:spcBef>
                <a:spcPct val="0"/>
              </a:spcBef>
              <a:spcAft>
                <a:spcPct val="0"/>
              </a:spcAft>
              <a:defRPr/>
            </a:pPr>
            <a:fld id="{33F643A6-DF68-402C-ADB5-568AADF6152C}" type="slidenum">
              <a:rPr lang="ru-RU" altLang="ru-RU" smtClean="0">
                <a:solidFill>
                  <a:srgbClr val="000000"/>
                </a:solidFill>
                <a:latin typeface="Times New Roman" pitchFamily="18" charset="0"/>
              </a:rPr>
              <a:pPr eaLnBrk="0" fontAlgn="base" hangingPunct="0">
                <a:spcBef>
                  <a:spcPct val="0"/>
                </a:spcBef>
                <a:spcAft>
                  <a:spcPct val="0"/>
                </a:spcAft>
                <a:defRPr/>
              </a:pPr>
              <a:t>19</a:t>
            </a:fld>
            <a:endParaRPr lang="ru-RU" altLang="ru-RU" smtClean="0">
              <a:solidFill>
                <a:srgbClr val="000000"/>
              </a:solidFill>
              <a:latin typeface="Times New Roman" pitchFamily="18" charset="0"/>
            </a:endParaRPr>
          </a:p>
        </p:txBody>
      </p:sp>
      <p:sp>
        <p:nvSpPr>
          <p:cNvPr id="870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ru-RU" altLang="ru-RU" smtClean="0">
                <a:latin typeface="Times New Roman" pitchFamily="18" charset="0"/>
              </a:rPr>
              <a:t>М. Эшер «Бабочки». Поворот. Центральная симметрия. Параллельный перенос.</a:t>
            </a:r>
          </a:p>
          <a:p>
            <a:pPr eaLnBrk="1" hangingPunct="1">
              <a:spcBef>
                <a:spcPct val="0"/>
              </a:spcBef>
            </a:pPr>
            <a:endParaRPr lang="ru-RU" altLang="ru-RU"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1"/>
          <p:cNvSpPr>
            <a:spLocks noGrp="1" noRot="1" noChangeAspect="1" noChangeArrowheads="1" noTextEdit="1"/>
          </p:cNvSpPr>
          <p:nvPr>
            <p:ph type="sldImg"/>
          </p:nvPr>
        </p:nvSpPr>
        <p:spPr bwMode="auto">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9091" name="Rectangle 2"/>
          <p:cNvSpPr>
            <a:spLocks noGrp="1" noChangeArrowheads="1"/>
          </p:cNvSpPr>
          <p:nvPr>
            <p:ph type="body" idx="1"/>
          </p:nvPr>
        </p:nvSpPr>
        <p:spPr bwMode="auto">
          <a:xfrm>
            <a:off x="685800" y="4343400"/>
            <a:ext cx="5484813"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numCol="1" anchor="ctr" anchorCtr="0" compatLnSpc="1">
            <a:prstTxWarp prst="textNoShape">
              <a:avLst/>
            </a:prstTxWarp>
          </a:bodyPr>
          <a:lstStyle/>
          <a:p>
            <a:pPr eaLnBrk="1" hangingPunct="1">
              <a:spcBef>
                <a:spcPct val="0"/>
              </a:spcBef>
            </a:pPr>
            <a:endParaRPr lang="ru-RU" alt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D592B248-98DF-4F1A-8969-809430D986D9}" type="datetimeFigureOut">
              <a:rPr lang="ru-RU"/>
              <a:pPr>
                <a:defRPr/>
              </a:pPr>
              <a:t>27.11.2014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38274161-68AF-40BE-ADAB-EF079F619EF5}" type="slidenum">
              <a:rPr lang="ru-RU"/>
              <a:pPr>
                <a:defRPr/>
              </a:pPr>
              <a:t>‹#›</a:t>
            </a:fld>
            <a:endParaRPr lang="ru-RU"/>
          </a:p>
        </p:txBody>
      </p:sp>
    </p:spTree>
    <p:extLst>
      <p:ext uri="{BB962C8B-B14F-4D97-AF65-F5344CB8AC3E}">
        <p14:creationId xmlns:p14="http://schemas.microsoft.com/office/powerpoint/2010/main" val="2864813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E132E9F-7875-4F81-84C4-F43E86CBB32A}" type="datetimeFigureOut">
              <a:rPr lang="ru-RU"/>
              <a:pPr>
                <a:defRPr/>
              </a:pPr>
              <a:t>27.11.2014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3E6002C-B03B-44A9-958F-C49467717284}" type="slidenum">
              <a:rPr lang="ru-RU"/>
              <a:pPr>
                <a:defRPr/>
              </a:pPr>
              <a:t>‹#›</a:t>
            </a:fld>
            <a:endParaRPr lang="ru-RU"/>
          </a:p>
        </p:txBody>
      </p:sp>
    </p:spTree>
    <p:extLst>
      <p:ext uri="{BB962C8B-B14F-4D97-AF65-F5344CB8AC3E}">
        <p14:creationId xmlns:p14="http://schemas.microsoft.com/office/powerpoint/2010/main" val="2317972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3C594008-634E-4717-B21F-A5700F1DD7E1}" type="datetimeFigureOut">
              <a:rPr lang="ru-RU"/>
              <a:pPr>
                <a:defRPr/>
              </a:pPr>
              <a:t>27.11.2014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9565B7B-4C72-4975-AA19-77F933823765}" type="slidenum">
              <a:rPr lang="ru-RU"/>
              <a:pPr>
                <a:defRPr/>
              </a:pPr>
              <a:t>‹#›</a:t>
            </a:fld>
            <a:endParaRPr lang="ru-RU"/>
          </a:p>
        </p:txBody>
      </p:sp>
    </p:spTree>
    <p:extLst>
      <p:ext uri="{BB962C8B-B14F-4D97-AF65-F5344CB8AC3E}">
        <p14:creationId xmlns:p14="http://schemas.microsoft.com/office/powerpoint/2010/main" val="13622027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fontAlgn="auto">
              <a:spcBef>
                <a:spcPts val="0"/>
              </a:spcBef>
              <a:spcAft>
                <a:spcPts val="0"/>
              </a:spcAft>
              <a:defRPr/>
            </a:lvl1pPr>
          </a:lstStyle>
          <a:p>
            <a:pPr>
              <a:defRPr/>
            </a:pPr>
            <a:endParaRPr lang="ru-RU" altLang="ru-RU"/>
          </a:p>
        </p:txBody>
      </p:sp>
      <p:sp>
        <p:nvSpPr>
          <p:cNvPr id="5" name="Нижний колонтитул 4"/>
          <p:cNvSpPr>
            <a:spLocks noGrp="1"/>
          </p:cNvSpPr>
          <p:nvPr>
            <p:ph type="ftr" sz="quarter" idx="11"/>
          </p:nvPr>
        </p:nvSpPr>
        <p:spPr/>
        <p:txBody>
          <a:bodyPr/>
          <a:lstStyle>
            <a:lvl1pPr fontAlgn="auto">
              <a:spcBef>
                <a:spcPts val="0"/>
              </a:spcBef>
              <a:spcAft>
                <a:spcPts val="0"/>
              </a:spcAft>
              <a:defRPr/>
            </a:lvl1pPr>
          </a:lstStyle>
          <a:p>
            <a:pPr>
              <a:defRPr/>
            </a:pPr>
            <a:endParaRPr lang="ru-RU" altLang="ru-RU"/>
          </a:p>
        </p:txBody>
      </p:sp>
      <p:sp>
        <p:nvSpPr>
          <p:cNvPr id="6" name="Номер слайда 5"/>
          <p:cNvSpPr>
            <a:spLocks noGrp="1"/>
          </p:cNvSpPr>
          <p:nvPr>
            <p:ph type="sldNum" sz="quarter" idx="12"/>
          </p:nvPr>
        </p:nvSpPr>
        <p:spPr/>
        <p:txBody>
          <a:bodyPr/>
          <a:lstStyle>
            <a:lvl1pPr fontAlgn="auto">
              <a:spcBef>
                <a:spcPts val="0"/>
              </a:spcBef>
              <a:spcAft>
                <a:spcPts val="0"/>
              </a:spcAft>
              <a:defRPr/>
            </a:lvl1pPr>
          </a:lstStyle>
          <a:p>
            <a:pPr>
              <a:defRPr/>
            </a:pPr>
            <a:fld id="{9DFBE78D-62E0-4F38-9DEE-8F5885E7C182}" type="slidenum">
              <a:rPr lang="ru-RU" altLang="ru-RU"/>
              <a:pPr>
                <a:defRPr/>
              </a:pPr>
              <a:t>‹#›</a:t>
            </a:fld>
            <a:endParaRPr lang="ru-RU" altLang="ru-RU"/>
          </a:p>
        </p:txBody>
      </p:sp>
    </p:spTree>
    <p:extLst>
      <p:ext uri="{BB962C8B-B14F-4D97-AF65-F5344CB8AC3E}">
        <p14:creationId xmlns:p14="http://schemas.microsoft.com/office/powerpoint/2010/main" val="55157988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fontAlgn="auto">
              <a:spcBef>
                <a:spcPts val="0"/>
              </a:spcBef>
              <a:spcAft>
                <a:spcPts val="0"/>
              </a:spcAft>
              <a:defRPr/>
            </a:lvl1pPr>
          </a:lstStyle>
          <a:p>
            <a:pPr>
              <a:defRPr/>
            </a:pPr>
            <a:endParaRPr lang="ru-RU" altLang="ru-RU"/>
          </a:p>
        </p:txBody>
      </p:sp>
      <p:sp>
        <p:nvSpPr>
          <p:cNvPr id="5" name="Нижний колонтитул 4"/>
          <p:cNvSpPr>
            <a:spLocks noGrp="1"/>
          </p:cNvSpPr>
          <p:nvPr>
            <p:ph type="ftr" sz="quarter" idx="11"/>
          </p:nvPr>
        </p:nvSpPr>
        <p:spPr/>
        <p:txBody>
          <a:bodyPr/>
          <a:lstStyle>
            <a:lvl1pPr fontAlgn="auto">
              <a:spcBef>
                <a:spcPts val="0"/>
              </a:spcBef>
              <a:spcAft>
                <a:spcPts val="0"/>
              </a:spcAft>
              <a:defRPr/>
            </a:lvl1pPr>
          </a:lstStyle>
          <a:p>
            <a:pPr>
              <a:defRPr/>
            </a:pPr>
            <a:endParaRPr lang="ru-RU" altLang="ru-RU"/>
          </a:p>
        </p:txBody>
      </p:sp>
      <p:sp>
        <p:nvSpPr>
          <p:cNvPr id="6" name="Номер слайда 5"/>
          <p:cNvSpPr>
            <a:spLocks noGrp="1"/>
          </p:cNvSpPr>
          <p:nvPr>
            <p:ph type="sldNum" sz="quarter" idx="12"/>
          </p:nvPr>
        </p:nvSpPr>
        <p:spPr/>
        <p:txBody>
          <a:bodyPr/>
          <a:lstStyle>
            <a:lvl1pPr fontAlgn="auto">
              <a:spcBef>
                <a:spcPts val="0"/>
              </a:spcBef>
              <a:spcAft>
                <a:spcPts val="0"/>
              </a:spcAft>
              <a:defRPr/>
            </a:lvl1pPr>
          </a:lstStyle>
          <a:p>
            <a:pPr>
              <a:defRPr/>
            </a:pPr>
            <a:fld id="{6CDC6361-662E-4D4F-B7C5-3AF494BA9993}" type="slidenum">
              <a:rPr lang="ru-RU" altLang="ru-RU"/>
              <a:pPr>
                <a:defRPr/>
              </a:pPr>
              <a:t>‹#›</a:t>
            </a:fld>
            <a:endParaRPr lang="ru-RU" altLang="ru-RU"/>
          </a:p>
        </p:txBody>
      </p:sp>
    </p:spTree>
    <p:extLst>
      <p:ext uri="{BB962C8B-B14F-4D97-AF65-F5344CB8AC3E}">
        <p14:creationId xmlns:p14="http://schemas.microsoft.com/office/powerpoint/2010/main" val="152696416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fontAlgn="auto">
              <a:spcBef>
                <a:spcPts val="0"/>
              </a:spcBef>
              <a:spcAft>
                <a:spcPts val="0"/>
              </a:spcAft>
              <a:defRPr/>
            </a:lvl1pPr>
          </a:lstStyle>
          <a:p>
            <a:pPr>
              <a:defRPr/>
            </a:pPr>
            <a:endParaRPr lang="ru-RU" altLang="ru-RU"/>
          </a:p>
        </p:txBody>
      </p:sp>
      <p:sp>
        <p:nvSpPr>
          <p:cNvPr id="5" name="Нижний колонтитул 4"/>
          <p:cNvSpPr>
            <a:spLocks noGrp="1"/>
          </p:cNvSpPr>
          <p:nvPr>
            <p:ph type="ftr" sz="quarter" idx="11"/>
          </p:nvPr>
        </p:nvSpPr>
        <p:spPr/>
        <p:txBody>
          <a:bodyPr/>
          <a:lstStyle>
            <a:lvl1pPr fontAlgn="auto">
              <a:spcBef>
                <a:spcPts val="0"/>
              </a:spcBef>
              <a:spcAft>
                <a:spcPts val="0"/>
              </a:spcAft>
              <a:defRPr/>
            </a:lvl1pPr>
          </a:lstStyle>
          <a:p>
            <a:pPr>
              <a:defRPr/>
            </a:pPr>
            <a:endParaRPr lang="ru-RU" altLang="ru-RU"/>
          </a:p>
        </p:txBody>
      </p:sp>
      <p:sp>
        <p:nvSpPr>
          <p:cNvPr id="6" name="Номер слайда 5"/>
          <p:cNvSpPr>
            <a:spLocks noGrp="1"/>
          </p:cNvSpPr>
          <p:nvPr>
            <p:ph type="sldNum" sz="quarter" idx="12"/>
          </p:nvPr>
        </p:nvSpPr>
        <p:spPr/>
        <p:txBody>
          <a:bodyPr/>
          <a:lstStyle>
            <a:lvl1pPr fontAlgn="auto">
              <a:spcBef>
                <a:spcPts val="0"/>
              </a:spcBef>
              <a:spcAft>
                <a:spcPts val="0"/>
              </a:spcAft>
              <a:defRPr/>
            </a:lvl1pPr>
          </a:lstStyle>
          <a:p>
            <a:pPr>
              <a:defRPr/>
            </a:pPr>
            <a:fld id="{D9CE5B09-917A-40F5-AFCE-27E9B038F5FA}" type="slidenum">
              <a:rPr lang="ru-RU" altLang="ru-RU"/>
              <a:pPr>
                <a:defRPr/>
              </a:pPr>
              <a:t>‹#›</a:t>
            </a:fld>
            <a:endParaRPr lang="ru-RU" altLang="ru-RU"/>
          </a:p>
        </p:txBody>
      </p:sp>
    </p:spTree>
    <p:extLst>
      <p:ext uri="{BB962C8B-B14F-4D97-AF65-F5344CB8AC3E}">
        <p14:creationId xmlns:p14="http://schemas.microsoft.com/office/powerpoint/2010/main" val="55043185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fontAlgn="auto">
              <a:spcBef>
                <a:spcPts val="0"/>
              </a:spcBef>
              <a:spcAft>
                <a:spcPts val="0"/>
              </a:spcAft>
              <a:defRPr/>
            </a:lvl1pPr>
          </a:lstStyle>
          <a:p>
            <a:pPr>
              <a:defRPr/>
            </a:pPr>
            <a:endParaRPr lang="ru-RU" altLang="ru-RU"/>
          </a:p>
        </p:txBody>
      </p:sp>
      <p:sp>
        <p:nvSpPr>
          <p:cNvPr id="6" name="Нижний колонтитул 5"/>
          <p:cNvSpPr>
            <a:spLocks noGrp="1"/>
          </p:cNvSpPr>
          <p:nvPr>
            <p:ph type="ftr" sz="quarter" idx="11"/>
          </p:nvPr>
        </p:nvSpPr>
        <p:spPr/>
        <p:txBody>
          <a:bodyPr/>
          <a:lstStyle>
            <a:lvl1pPr fontAlgn="auto">
              <a:spcBef>
                <a:spcPts val="0"/>
              </a:spcBef>
              <a:spcAft>
                <a:spcPts val="0"/>
              </a:spcAft>
              <a:defRPr/>
            </a:lvl1pPr>
          </a:lstStyle>
          <a:p>
            <a:pPr>
              <a:defRPr/>
            </a:pPr>
            <a:endParaRPr lang="ru-RU" altLang="ru-RU"/>
          </a:p>
        </p:txBody>
      </p:sp>
      <p:sp>
        <p:nvSpPr>
          <p:cNvPr id="7" name="Номер слайда 6"/>
          <p:cNvSpPr>
            <a:spLocks noGrp="1"/>
          </p:cNvSpPr>
          <p:nvPr>
            <p:ph type="sldNum" sz="quarter" idx="12"/>
          </p:nvPr>
        </p:nvSpPr>
        <p:spPr/>
        <p:txBody>
          <a:bodyPr/>
          <a:lstStyle>
            <a:lvl1pPr fontAlgn="auto">
              <a:spcBef>
                <a:spcPts val="0"/>
              </a:spcBef>
              <a:spcAft>
                <a:spcPts val="0"/>
              </a:spcAft>
              <a:defRPr/>
            </a:lvl1pPr>
          </a:lstStyle>
          <a:p>
            <a:pPr>
              <a:defRPr/>
            </a:pPr>
            <a:fld id="{D02F5BA8-644F-4263-874D-5E9D1D61B301}" type="slidenum">
              <a:rPr lang="ru-RU" altLang="ru-RU"/>
              <a:pPr>
                <a:defRPr/>
              </a:pPr>
              <a:t>‹#›</a:t>
            </a:fld>
            <a:endParaRPr lang="ru-RU" altLang="ru-RU"/>
          </a:p>
        </p:txBody>
      </p:sp>
    </p:spTree>
    <p:extLst>
      <p:ext uri="{BB962C8B-B14F-4D97-AF65-F5344CB8AC3E}">
        <p14:creationId xmlns:p14="http://schemas.microsoft.com/office/powerpoint/2010/main" val="168305772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fontAlgn="auto">
              <a:spcBef>
                <a:spcPts val="0"/>
              </a:spcBef>
              <a:spcAft>
                <a:spcPts val="0"/>
              </a:spcAft>
              <a:defRPr/>
            </a:lvl1pPr>
          </a:lstStyle>
          <a:p>
            <a:pPr>
              <a:defRPr/>
            </a:pPr>
            <a:endParaRPr lang="ru-RU" altLang="ru-RU"/>
          </a:p>
        </p:txBody>
      </p:sp>
      <p:sp>
        <p:nvSpPr>
          <p:cNvPr id="8" name="Нижний колонтитул 7"/>
          <p:cNvSpPr>
            <a:spLocks noGrp="1"/>
          </p:cNvSpPr>
          <p:nvPr>
            <p:ph type="ftr" sz="quarter" idx="11"/>
          </p:nvPr>
        </p:nvSpPr>
        <p:spPr/>
        <p:txBody>
          <a:bodyPr/>
          <a:lstStyle>
            <a:lvl1pPr fontAlgn="auto">
              <a:spcBef>
                <a:spcPts val="0"/>
              </a:spcBef>
              <a:spcAft>
                <a:spcPts val="0"/>
              </a:spcAft>
              <a:defRPr/>
            </a:lvl1pPr>
          </a:lstStyle>
          <a:p>
            <a:pPr>
              <a:defRPr/>
            </a:pPr>
            <a:endParaRPr lang="ru-RU" altLang="ru-RU"/>
          </a:p>
        </p:txBody>
      </p:sp>
      <p:sp>
        <p:nvSpPr>
          <p:cNvPr id="9" name="Номер слайда 8"/>
          <p:cNvSpPr>
            <a:spLocks noGrp="1"/>
          </p:cNvSpPr>
          <p:nvPr>
            <p:ph type="sldNum" sz="quarter" idx="12"/>
          </p:nvPr>
        </p:nvSpPr>
        <p:spPr/>
        <p:txBody>
          <a:bodyPr/>
          <a:lstStyle>
            <a:lvl1pPr fontAlgn="auto">
              <a:spcBef>
                <a:spcPts val="0"/>
              </a:spcBef>
              <a:spcAft>
                <a:spcPts val="0"/>
              </a:spcAft>
              <a:defRPr/>
            </a:lvl1pPr>
          </a:lstStyle>
          <a:p>
            <a:pPr>
              <a:defRPr/>
            </a:pPr>
            <a:fld id="{FB14E413-8CC6-47C1-8785-9D26A39915B4}" type="slidenum">
              <a:rPr lang="ru-RU" altLang="ru-RU"/>
              <a:pPr>
                <a:defRPr/>
              </a:pPr>
              <a:t>‹#›</a:t>
            </a:fld>
            <a:endParaRPr lang="ru-RU" altLang="ru-RU"/>
          </a:p>
        </p:txBody>
      </p:sp>
    </p:spTree>
    <p:extLst>
      <p:ext uri="{BB962C8B-B14F-4D97-AF65-F5344CB8AC3E}">
        <p14:creationId xmlns:p14="http://schemas.microsoft.com/office/powerpoint/2010/main" val="201611485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fontAlgn="auto">
              <a:spcBef>
                <a:spcPts val="0"/>
              </a:spcBef>
              <a:spcAft>
                <a:spcPts val="0"/>
              </a:spcAft>
              <a:defRPr/>
            </a:lvl1pPr>
          </a:lstStyle>
          <a:p>
            <a:pPr>
              <a:defRPr/>
            </a:pPr>
            <a:endParaRPr lang="ru-RU" altLang="ru-RU"/>
          </a:p>
        </p:txBody>
      </p:sp>
      <p:sp>
        <p:nvSpPr>
          <p:cNvPr id="4" name="Нижний колонтитул 3"/>
          <p:cNvSpPr>
            <a:spLocks noGrp="1"/>
          </p:cNvSpPr>
          <p:nvPr>
            <p:ph type="ftr" sz="quarter" idx="11"/>
          </p:nvPr>
        </p:nvSpPr>
        <p:spPr/>
        <p:txBody>
          <a:bodyPr/>
          <a:lstStyle>
            <a:lvl1pPr fontAlgn="auto">
              <a:spcBef>
                <a:spcPts val="0"/>
              </a:spcBef>
              <a:spcAft>
                <a:spcPts val="0"/>
              </a:spcAft>
              <a:defRPr/>
            </a:lvl1pPr>
          </a:lstStyle>
          <a:p>
            <a:pPr>
              <a:defRPr/>
            </a:pPr>
            <a:endParaRPr lang="ru-RU" altLang="ru-RU"/>
          </a:p>
        </p:txBody>
      </p:sp>
      <p:sp>
        <p:nvSpPr>
          <p:cNvPr id="5" name="Номер слайда 4"/>
          <p:cNvSpPr>
            <a:spLocks noGrp="1"/>
          </p:cNvSpPr>
          <p:nvPr>
            <p:ph type="sldNum" sz="quarter" idx="12"/>
          </p:nvPr>
        </p:nvSpPr>
        <p:spPr/>
        <p:txBody>
          <a:bodyPr/>
          <a:lstStyle>
            <a:lvl1pPr fontAlgn="auto">
              <a:spcBef>
                <a:spcPts val="0"/>
              </a:spcBef>
              <a:spcAft>
                <a:spcPts val="0"/>
              </a:spcAft>
              <a:defRPr/>
            </a:lvl1pPr>
          </a:lstStyle>
          <a:p>
            <a:pPr>
              <a:defRPr/>
            </a:pPr>
            <a:fld id="{C0F7D589-3591-43A9-8D7A-610192391D3E}" type="slidenum">
              <a:rPr lang="ru-RU" altLang="ru-RU"/>
              <a:pPr>
                <a:defRPr/>
              </a:pPr>
              <a:t>‹#›</a:t>
            </a:fld>
            <a:endParaRPr lang="ru-RU" altLang="ru-RU"/>
          </a:p>
        </p:txBody>
      </p:sp>
    </p:spTree>
    <p:extLst>
      <p:ext uri="{BB962C8B-B14F-4D97-AF65-F5344CB8AC3E}">
        <p14:creationId xmlns:p14="http://schemas.microsoft.com/office/powerpoint/2010/main" val="179168379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fontAlgn="auto">
              <a:spcBef>
                <a:spcPts val="0"/>
              </a:spcBef>
              <a:spcAft>
                <a:spcPts val="0"/>
              </a:spcAft>
              <a:defRPr/>
            </a:lvl1pPr>
          </a:lstStyle>
          <a:p>
            <a:pPr>
              <a:defRPr/>
            </a:pPr>
            <a:endParaRPr lang="ru-RU" altLang="ru-RU"/>
          </a:p>
        </p:txBody>
      </p:sp>
      <p:sp>
        <p:nvSpPr>
          <p:cNvPr id="3" name="Нижний колонтитул 2"/>
          <p:cNvSpPr>
            <a:spLocks noGrp="1"/>
          </p:cNvSpPr>
          <p:nvPr>
            <p:ph type="ftr" sz="quarter" idx="11"/>
          </p:nvPr>
        </p:nvSpPr>
        <p:spPr/>
        <p:txBody>
          <a:bodyPr/>
          <a:lstStyle>
            <a:lvl1pPr fontAlgn="auto">
              <a:spcBef>
                <a:spcPts val="0"/>
              </a:spcBef>
              <a:spcAft>
                <a:spcPts val="0"/>
              </a:spcAft>
              <a:defRPr/>
            </a:lvl1pPr>
          </a:lstStyle>
          <a:p>
            <a:pPr>
              <a:defRPr/>
            </a:pPr>
            <a:endParaRPr lang="ru-RU" altLang="ru-RU"/>
          </a:p>
        </p:txBody>
      </p:sp>
      <p:sp>
        <p:nvSpPr>
          <p:cNvPr id="4" name="Номер слайда 3"/>
          <p:cNvSpPr>
            <a:spLocks noGrp="1"/>
          </p:cNvSpPr>
          <p:nvPr>
            <p:ph type="sldNum" sz="quarter" idx="12"/>
          </p:nvPr>
        </p:nvSpPr>
        <p:spPr/>
        <p:txBody>
          <a:bodyPr/>
          <a:lstStyle>
            <a:lvl1pPr fontAlgn="auto">
              <a:spcBef>
                <a:spcPts val="0"/>
              </a:spcBef>
              <a:spcAft>
                <a:spcPts val="0"/>
              </a:spcAft>
              <a:defRPr/>
            </a:lvl1pPr>
          </a:lstStyle>
          <a:p>
            <a:pPr>
              <a:defRPr/>
            </a:pPr>
            <a:fld id="{ED499F98-0896-4724-8555-D743B763E918}" type="slidenum">
              <a:rPr lang="ru-RU" altLang="ru-RU"/>
              <a:pPr>
                <a:defRPr/>
              </a:pPr>
              <a:t>‹#›</a:t>
            </a:fld>
            <a:endParaRPr lang="ru-RU" altLang="ru-RU"/>
          </a:p>
        </p:txBody>
      </p:sp>
    </p:spTree>
    <p:extLst>
      <p:ext uri="{BB962C8B-B14F-4D97-AF65-F5344CB8AC3E}">
        <p14:creationId xmlns:p14="http://schemas.microsoft.com/office/powerpoint/2010/main" val="72286174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fontAlgn="auto">
              <a:spcBef>
                <a:spcPts val="0"/>
              </a:spcBef>
              <a:spcAft>
                <a:spcPts val="0"/>
              </a:spcAft>
              <a:defRPr/>
            </a:lvl1pPr>
          </a:lstStyle>
          <a:p>
            <a:pPr>
              <a:defRPr/>
            </a:pPr>
            <a:endParaRPr lang="ru-RU" altLang="ru-RU"/>
          </a:p>
        </p:txBody>
      </p:sp>
      <p:sp>
        <p:nvSpPr>
          <p:cNvPr id="6" name="Нижний колонтитул 5"/>
          <p:cNvSpPr>
            <a:spLocks noGrp="1"/>
          </p:cNvSpPr>
          <p:nvPr>
            <p:ph type="ftr" sz="quarter" idx="11"/>
          </p:nvPr>
        </p:nvSpPr>
        <p:spPr/>
        <p:txBody>
          <a:bodyPr/>
          <a:lstStyle>
            <a:lvl1pPr fontAlgn="auto">
              <a:spcBef>
                <a:spcPts val="0"/>
              </a:spcBef>
              <a:spcAft>
                <a:spcPts val="0"/>
              </a:spcAft>
              <a:defRPr/>
            </a:lvl1pPr>
          </a:lstStyle>
          <a:p>
            <a:pPr>
              <a:defRPr/>
            </a:pPr>
            <a:endParaRPr lang="ru-RU" altLang="ru-RU"/>
          </a:p>
        </p:txBody>
      </p:sp>
      <p:sp>
        <p:nvSpPr>
          <p:cNvPr id="7" name="Номер слайда 6"/>
          <p:cNvSpPr>
            <a:spLocks noGrp="1"/>
          </p:cNvSpPr>
          <p:nvPr>
            <p:ph type="sldNum" sz="quarter" idx="12"/>
          </p:nvPr>
        </p:nvSpPr>
        <p:spPr/>
        <p:txBody>
          <a:bodyPr/>
          <a:lstStyle>
            <a:lvl1pPr fontAlgn="auto">
              <a:spcBef>
                <a:spcPts val="0"/>
              </a:spcBef>
              <a:spcAft>
                <a:spcPts val="0"/>
              </a:spcAft>
              <a:defRPr/>
            </a:lvl1pPr>
          </a:lstStyle>
          <a:p>
            <a:pPr>
              <a:defRPr/>
            </a:pPr>
            <a:fld id="{E7C942E7-C08C-4CC2-BEA9-DA20A22DF12D}" type="slidenum">
              <a:rPr lang="ru-RU" altLang="ru-RU"/>
              <a:pPr>
                <a:defRPr/>
              </a:pPr>
              <a:t>‹#›</a:t>
            </a:fld>
            <a:endParaRPr lang="ru-RU" altLang="ru-RU"/>
          </a:p>
        </p:txBody>
      </p:sp>
    </p:spTree>
    <p:extLst>
      <p:ext uri="{BB962C8B-B14F-4D97-AF65-F5344CB8AC3E}">
        <p14:creationId xmlns:p14="http://schemas.microsoft.com/office/powerpoint/2010/main" val="124268604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C7FBA01-DD85-4C0E-AB99-532060CED82F}" type="datetimeFigureOut">
              <a:rPr lang="ru-RU"/>
              <a:pPr>
                <a:defRPr/>
              </a:pPr>
              <a:t>27.11.2014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6F486EC2-0392-4946-9E78-66484993B435}" type="slidenum">
              <a:rPr lang="ru-RU"/>
              <a:pPr>
                <a:defRPr/>
              </a:pPr>
              <a:t>‹#›</a:t>
            </a:fld>
            <a:endParaRPr lang="ru-RU"/>
          </a:p>
        </p:txBody>
      </p:sp>
    </p:spTree>
    <p:extLst>
      <p:ext uri="{BB962C8B-B14F-4D97-AF65-F5344CB8AC3E}">
        <p14:creationId xmlns:p14="http://schemas.microsoft.com/office/powerpoint/2010/main" val="19896775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fontAlgn="auto">
              <a:spcBef>
                <a:spcPts val="0"/>
              </a:spcBef>
              <a:spcAft>
                <a:spcPts val="0"/>
              </a:spcAft>
              <a:defRPr/>
            </a:lvl1pPr>
          </a:lstStyle>
          <a:p>
            <a:pPr>
              <a:defRPr/>
            </a:pPr>
            <a:endParaRPr lang="ru-RU" altLang="ru-RU"/>
          </a:p>
        </p:txBody>
      </p:sp>
      <p:sp>
        <p:nvSpPr>
          <p:cNvPr id="6" name="Нижний колонтитул 5"/>
          <p:cNvSpPr>
            <a:spLocks noGrp="1"/>
          </p:cNvSpPr>
          <p:nvPr>
            <p:ph type="ftr" sz="quarter" idx="11"/>
          </p:nvPr>
        </p:nvSpPr>
        <p:spPr/>
        <p:txBody>
          <a:bodyPr/>
          <a:lstStyle>
            <a:lvl1pPr fontAlgn="auto">
              <a:spcBef>
                <a:spcPts val="0"/>
              </a:spcBef>
              <a:spcAft>
                <a:spcPts val="0"/>
              </a:spcAft>
              <a:defRPr/>
            </a:lvl1pPr>
          </a:lstStyle>
          <a:p>
            <a:pPr>
              <a:defRPr/>
            </a:pPr>
            <a:endParaRPr lang="ru-RU" altLang="ru-RU"/>
          </a:p>
        </p:txBody>
      </p:sp>
      <p:sp>
        <p:nvSpPr>
          <p:cNvPr id="7" name="Номер слайда 6"/>
          <p:cNvSpPr>
            <a:spLocks noGrp="1"/>
          </p:cNvSpPr>
          <p:nvPr>
            <p:ph type="sldNum" sz="quarter" idx="12"/>
          </p:nvPr>
        </p:nvSpPr>
        <p:spPr/>
        <p:txBody>
          <a:bodyPr/>
          <a:lstStyle>
            <a:lvl1pPr fontAlgn="auto">
              <a:spcBef>
                <a:spcPts val="0"/>
              </a:spcBef>
              <a:spcAft>
                <a:spcPts val="0"/>
              </a:spcAft>
              <a:defRPr/>
            </a:lvl1pPr>
          </a:lstStyle>
          <a:p>
            <a:pPr>
              <a:defRPr/>
            </a:pPr>
            <a:fld id="{4F6C81B7-6566-4E45-8928-2DC260055858}" type="slidenum">
              <a:rPr lang="ru-RU" altLang="ru-RU"/>
              <a:pPr>
                <a:defRPr/>
              </a:pPr>
              <a:t>‹#›</a:t>
            </a:fld>
            <a:endParaRPr lang="ru-RU" altLang="ru-RU"/>
          </a:p>
        </p:txBody>
      </p:sp>
    </p:spTree>
    <p:extLst>
      <p:ext uri="{BB962C8B-B14F-4D97-AF65-F5344CB8AC3E}">
        <p14:creationId xmlns:p14="http://schemas.microsoft.com/office/powerpoint/2010/main" val="205622659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fontAlgn="auto">
              <a:spcBef>
                <a:spcPts val="0"/>
              </a:spcBef>
              <a:spcAft>
                <a:spcPts val="0"/>
              </a:spcAft>
              <a:defRPr/>
            </a:lvl1pPr>
          </a:lstStyle>
          <a:p>
            <a:pPr>
              <a:defRPr/>
            </a:pPr>
            <a:endParaRPr lang="ru-RU" altLang="ru-RU"/>
          </a:p>
        </p:txBody>
      </p:sp>
      <p:sp>
        <p:nvSpPr>
          <p:cNvPr id="5" name="Нижний колонтитул 4"/>
          <p:cNvSpPr>
            <a:spLocks noGrp="1"/>
          </p:cNvSpPr>
          <p:nvPr>
            <p:ph type="ftr" sz="quarter" idx="11"/>
          </p:nvPr>
        </p:nvSpPr>
        <p:spPr/>
        <p:txBody>
          <a:bodyPr/>
          <a:lstStyle>
            <a:lvl1pPr fontAlgn="auto">
              <a:spcBef>
                <a:spcPts val="0"/>
              </a:spcBef>
              <a:spcAft>
                <a:spcPts val="0"/>
              </a:spcAft>
              <a:defRPr/>
            </a:lvl1pPr>
          </a:lstStyle>
          <a:p>
            <a:pPr>
              <a:defRPr/>
            </a:pPr>
            <a:endParaRPr lang="ru-RU" altLang="ru-RU"/>
          </a:p>
        </p:txBody>
      </p:sp>
      <p:sp>
        <p:nvSpPr>
          <p:cNvPr id="6" name="Номер слайда 5"/>
          <p:cNvSpPr>
            <a:spLocks noGrp="1"/>
          </p:cNvSpPr>
          <p:nvPr>
            <p:ph type="sldNum" sz="quarter" idx="12"/>
          </p:nvPr>
        </p:nvSpPr>
        <p:spPr/>
        <p:txBody>
          <a:bodyPr/>
          <a:lstStyle>
            <a:lvl1pPr fontAlgn="auto">
              <a:spcBef>
                <a:spcPts val="0"/>
              </a:spcBef>
              <a:spcAft>
                <a:spcPts val="0"/>
              </a:spcAft>
              <a:defRPr/>
            </a:lvl1pPr>
          </a:lstStyle>
          <a:p>
            <a:pPr>
              <a:defRPr/>
            </a:pPr>
            <a:fld id="{3AD7D47F-6426-4A23-ADAD-E57E1967442B}" type="slidenum">
              <a:rPr lang="ru-RU" altLang="ru-RU"/>
              <a:pPr>
                <a:defRPr/>
              </a:pPr>
              <a:t>‹#›</a:t>
            </a:fld>
            <a:endParaRPr lang="ru-RU" altLang="ru-RU"/>
          </a:p>
        </p:txBody>
      </p:sp>
    </p:spTree>
    <p:extLst>
      <p:ext uri="{BB962C8B-B14F-4D97-AF65-F5344CB8AC3E}">
        <p14:creationId xmlns:p14="http://schemas.microsoft.com/office/powerpoint/2010/main" val="44017749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fontAlgn="auto">
              <a:spcBef>
                <a:spcPts val="0"/>
              </a:spcBef>
              <a:spcAft>
                <a:spcPts val="0"/>
              </a:spcAft>
              <a:defRPr/>
            </a:lvl1pPr>
          </a:lstStyle>
          <a:p>
            <a:pPr>
              <a:defRPr/>
            </a:pPr>
            <a:endParaRPr lang="ru-RU" altLang="ru-RU"/>
          </a:p>
        </p:txBody>
      </p:sp>
      <p:sp>
        <p:nvSpPr>
          <p:cNvPr id="5" name="Нижний колонтитул 4"/>
          <p:cNvSpPr>
            <a:spLocks noGrp="1"/>
          </p:cNvSpPr>
          <p:nvPr>
            <p:ph type="ftr" sz="quarter" idx="11"/>
          </p:nvPr>
        </p:nvSpPr>
        <p:spPr/>
        <p:txBody>
          <a:bodyPr/>
          <a:lstStyle>
            <a:lvl1pPr fontAlgn="auto">
              <a:spcBef>
                <a:spcPts val="0"/>
              </a:spcBef>
              <a:spcAft>
                <a:spcPts val="0"/>
              </a:spcAft>
              <a:defRPr/>
            </a:lvl1pPr>
          </a:lstStyle>
          <a:p>
            <a:pPr>
              <a:defRPr/>
            </a:pPr>
            <a:endParaRPr lang="ru-RU" altLang="ru-RU"/>
          </a:p>
        </p:txBody>
      </p:sp>
      <p:sp>
        <p:nvSpPr>
          <p:cNvPr id="6" name="Номер слайда 5"/>
          <p:cNvSpPr>
            <a:spLocks noGrp="1"/>
          </p:cNvSpPr>
          <p:nvPr>
            <p:ph type="sldNum" sz="quarter" idx="12"/>
          </p:nvPr>
        </p:nvSpPr>
        <p:spPr/>
        <p:txBody>
          <a:bodyPr/>
          <a:lstStyle>
            <a:lvl1pPr fontAlgn="auto">
              <a:spcBef>
                <a:spcPts val="0"/>
              </a:spcBef>
              <a:spcAft>
                <a:spcPts val="0"/>
              </a:spcAft>
              <a:defRPr/>
            </a:lvl1pPr>
          </a:lstStyle>
          <a:p>
            <a:pPr>
              <a:defRPr/>
            </a:pPr>
            <a:fld id="{41F36E25-6317-46C2-B216-0D83283634A0}" type="slidenum">
              <a:rPr lang="ru-RU" altLang="ru-RU"/>
              <a:pPr>
                <a:defRPr/>
              </a:pPr>
              <a:t>‹#›</a:t>
            </a:fld>
            <a:endParaRPr lang="ru-RU" altLang="ru-RU"/>
          </a:p>
        </p:txBody>
      </p:sp>
    </p:spTree>
    <p:extLst>
      <p:ext uri="{BB962C8B-B14F-4D97-AF65-F5344CB8AC3E}">
        <p14:creationId xmlns:p14="http://schemas.microsoft.com/office/powerpoint/2010/main" val="4226249018"/>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idx="10"/>
          </p:nvPr>
        </p:nvSpPr>
        <p:spPr/>
        <p:txBody>
          <a:bodyPr/>
          <a:lstStyle>
            <a:lvl1pPr defTabSz="914400" fontAlgn="auto">
              <a:spcBef>
                <a:spcPts val="0"/>
              </a:spcBef>
              <a:spcAft>
                <a:spcPts val="0"/>
              </a:spcAft>
              <a:buClrTx/>
              <a:buSzTx/>
              <a:buFontTx/>
              <a:buNone/>
              <a:defRPr/>
            </a:lvl1pPr>
          </a:lstStyle>
          <a:p>
            <a:pPr>
              <a:defRPr/>
            </a:pPr>
            <a:endParaRPr lang="ru-RU" altLang="ru-RU"/>
          </a:p>
        </p:txBody>
      </p:sp>
      <p:sp>
        <p:nvSpPr>
          <p:cNvPr id="5" name="Номер слайда 4"/>
          <p:cNvSpPr>
            <a:spLocks noGrp="1"/>
          </p:cNvSpPr>
          <p:nvPr>
            <p:ph type="sldNum" idx="11"/>
          </p:nvPr>
        </p:nvSpPr>
        <p:spPr/>
        <p:txBody>
          <a:bodyPr/>
          <a:lstStyle>
            <a:lvl1pPr defTabSz="914400" fontAlgn="auto">
              <a:spcBef>
                <a:spcPts val="0"/>
              </a:spcBef>
              <a:spcAft>
                <a:spcPts val="0"/>
              </a:spcAft>
              <a:buClrTx/>
              <a:buSzTx/>
              <a:buFontTx/>
              <a:buNone/>
              <a:defRPr/>
            </a:lvl1pPr>
          </a:lstStyle>
          <a:p>
            <a:pPr>
              <a:defRPr/>
            </a:pPr>
            <a:fld id="{AACF7984-7E50-4EEB-BC12-52FB657D2F3E}" type="slidenum">
              <a:rPr lang="ru-RU" altLang="ru-RU"/>
              <a:pPr>
                <a:defRPr/>
              </a:pPr>
              <a:t>‹#›</a:t>
            </a:fld>
            <a:endParaRPr lang="ru-RU" altLang="ru-RU"/>
          </a:p>
        </p:txBody>
      </p:sp>
    </p:spTree>
    <p:extLst>
      <p:ext uri="{BB962C8B-B14F-4D97-AF65-F5344CB8AC3E}">
        <p14:creationId xmlns:p14="http://schemas.microsoft.com/office/powerpoint/2010/main" val="36987664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idx="10"/>
          </p:nvPr>
        </p:nvSpPr>
        <p:spPr/>
        <p:txBody>
          <a:bodyPr/>
          <a:lstStyle>
            <a:lvl1pPr defTabSz="914400" fontAlgn="auto">
              <a:spcBef>
                <a:spcPts val="0"/>
              </a:spcBef>
              <a:spcAft>
                <a:spcPts val="0"/>
              </a:spcAft>
              <a:buClrTx/>
              <a:buSzTx/>
              <a:buFontTx/>
              <a:buNone/>
              <a:defRPr/>
            </a:lvl1pPr>
          </a:lstStyle>
          <a:p>
            <a:pPr>
              <a:defRPr/>
            </a:pPr>
            <a:endParaRPr lang="ru-RU" altLang="ru-RU"/>
          </a:p>
        </p:txBody>
      </p:sp>
      <p:sp>
        <p:nvSpPr>
          <p:cNvPr id="5" name="Номер слайда 4"/>
          <p:cNvSpPr>
            <a:spLocks noGrp="1"/>
          </p:cNvSpPr>
          <p:nvPr>
            <p:ph type="sldNum" idx="11"/>
          </p:nvPr>
        </p:nvSpPr>
        <p:spPr/>
        <p:txBody>
          <a:bodyPr/>
          <a:lstStyle>
            <a:lvl1pPr defTabSz="914400" fontAlgn="auto">
              <a:spcBef>
                <a:spcPts val="0"/>
              </a:spcBef>
              <a:spcAft>
                <a:spcPts val="0"/>
              </a:spcAft>
              <a:buClrTx/>
              <a:buSzTx/>
              <a:buFontTx/>
              <a:buNone/>
              <a:defRPr/>
            </a:lvl1pPr>
          </a:lstStyle>
          <a:p>
            <a:pPr>
              <a:defRPr/>
            </a:pPr>
            <a:fld id="{3D19D17E-3447-4C89-ADDA-B70CD390CE92}" type="slidenum">
              <a:rPr lang="ru-RU" altLang="ru-RU"/>
              <a:pPr>
                <a:defRPr/>
              </a:pPr>
              <a:t>‹#›</a:t>
            </a:fld>
            <a:endParaRPr lang="ru-RU" altLang="ru-RU"/>
          </a:p>
        </p:txBody>
      </p:sp>
    </p:spTree>
    <p:extLst>
      <p:ext uri="{BB962C8B-B14F-4D97-AF65-F5344CB8AC3E}">
        <p14:creationId xmlns:p14="http://schemas.microsoft.com/office/powerpoint/2010/main" val="25895508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idx="10"/>
          </p:nvPr>
        </p:nvSpPr>
        <p:spPr/>
        <p:txBody>
          <a:bodyPr/>
          <a:lstStyle>
            <a:lvl1pPr defTabSz="914400" fontAlgn="auto">
              <a:spcBef>
                <a:spcPts val="0"/>
              </a:spcBef>
              <a:spcAft>
                <a:spcPts val="0"/>
              </a:spcAft>
              <a:buClrTx/>
              <a:buSzTx/>
              <a:buFontTx/>
              <a:buNone/>
              <a:defRPr/>
            </a:lvl1pPr>
          </a:lstStyle>
          <a:p>
            <a:pPr>
              <a:defRPr/>
            </a:pPr>
            <a:endParaRPr lang="ru-RU" altLang="ru-RU"/>
          </a:p>
        </p:txBody>
      </p:sp>
      <p:sp>
        <p:nvSpPr>
          <p:cNvPr id="5" name="Номер слайда 4"/>
          <p:cNvSpPr>
            <a:spLocks noGrp="1"/>
          </p:cNvSpPr>
          <p:nvPr>
            <p:ph type="sldNum" idx="11"/>
          </p:nvPr>
        </p:nvSpPr>
        <p:spPr/>
        <p:txBody>
          <a:bodyPr/>
          <a:lstStyle>
            <a:lvl1pPr defTabSz="914400" fontAlgn="auto">
              <a:spcBef>
                <a:spcPts val="0"/>
              </a:spcBef>
              <a:spcAft>
                <a:spcPts val="0"/>
              </a:spcAft>
              <a:buClrTx/>
              <a:buSzTx/>
              <a:buFontTx/>
              <a:buNone/>
              <a:defRPr/>
            </a:lvl1pPr>
          </a:lstStyle>
          <a:p>
            <a:pPr>
              <a:defRPr/>
            </a:pPr>
            <a:fld id="{F74F0A8F-812A-4A46-92E4-AD2713A3A08C}" type="slidenum">
              <a:rPr lang="ru-RU" altLang="ru-RU"/>
              <a:pPr>
                <a:defRPr/>
              </a:pPr>
              <a:t>‹#›</a:t>
            </a:fld>
            <a:endParaRPr lang="ru-RU" altLang="ru-RU"/>
          </a:p>
        </p:txBody>
      </p:sp>
    </p:spTree>
    <p:extLst>
      <p:ext uri="{BB962C8B-B14F-4D97-AF65-F5344CB8AC3E}">
        <p14:creationId xmlns:p14="http://schemas.microsoft.com/office/powerpoint/2010/main" val="6170092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7013"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6613" y="1600200"/>
            <a:ext cx="4037012" cy="4522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idx="10"/>
          </p:nvPr>
        </p:nvSpPr>
        <p:spPr/>
        <p:txBody>
          <a:bodyPr/>
          <a:lstStyle>
            <a:lvl1pPr defTabSz="914400" fontAlgn="auto">
              <a:spcBef>
                <a:spcPts val="0"/>
              </a:spcBef>
              <a:spcAft>
                <a:spcPts val="0"/>
              </a:spcAft>
              <a:buClrTx/>
              <a:buSzTx/>
              <a:buFontTx/>
              <a:buNone/>
              <a:defRPr/>
            </a:lvl1pPr>
          </a:lstStyle>
          <a:p>
            <a:pPr>
              <a:defRPr/>
            </a:pPr>
            <a:endParaRPr lang="ru-RU" altLang="ru-RU"/>
          </a:p>
        </p:txBody>
      </p:sp>
      <p:sp>
        <p:nvSpPr>
          <p:cNvPr id="6" name="Номер слайда 5"/>
          <p:cNvSpPr>
            <a:spLocks noGrp="1"/>
          </p:cNvSpPr>
          <p:nvPr>
            <p:ph type="sldNum" idx="11"/>
          </p:nvPr>
        </p:nvSpPr>
        <p:spPr/>
        <p:txBody>
          <a:bodyPr/>
          <a:lstStyle>
            <a:lvl1pPr defTabSz="914400" fontAlgn="auto">
              <a:spcBef>
                <a:spcPts val="0"/>
              </a:spcBef>
              <a:spcAft>
                <a:spcPts val="0"/>
              </a:spcAft>
              <a:buClrTx/>
              <a:buSzTx/>
              <a:buFontTx/>
              <a:buNone/>
              <a:defRPr/>
            </a:lvl1pPr>
          </a:lstStyle>
          <a:p>
            <a:pPr>
              <a:defRPr/>
            </a:pPr>
            <a:fld id="{086B1E0D-D3EA-47ED-B326-6D5707EF48D8}" type="slidenum">
              <a:rPr lang="ru-RU" altLang="ru-RU"/>
              <a:pPr>
                <a:defRPr/>
              </a:pPr>
              <a:t>‹#›</a:t>
            </a:fld>
            <a:endParaRPr lang="ru-RU" altLang="ru-RU"/>
          </a:p>
        </p:txBody>
      </p:sp>
    </p:spTree>
    <p:extLst>
      <p:ext uri="{BB962C8B-B14F-4D97-AF65-F5344CB8AC3E}">
        <p14:creationId xmlns:p14="http://schemas.microsoft.com/office/powerpoint/2010/main" val="17520443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idx="10"/>
          </p:nvPr>
        </p:nvSpPr>
        <p:spPr/>
        <p:txBody>
          <a:bodyPr/>
          <a:lstStyle>
            <a:lvl1pPr defTabSz="914400" fontAlgn="auto">
              <a:spcBef>
                <a:spcPts val="0"/>
              </a:spcBef>
              <a:spcAft>
                <a:spcPts val="0"/>
              </a:spcAft>
              <a:buClrTx/>
              <a:buSzTx/>
              <a:buFontTx/>
              <a:buNone/>
              <a:defRPr/>
            </a:lvl1pPr>
          </a:lstStyle>
          <a:p>
            <a:pPr>
              <a:defRPr/>
            </a:pPr>
            <a:endParaRPr lang="ru-RU" altLang="ru-RU"/>
          </a:p>
        </p:txBody>
      </p:sp>
      <p:sp>
        <p:nvSpPr>
          <p:cNvPr id="8" name="Номер слайда 7"/>
          <p:cNvSpPr>
            <a:spLocks noGrp="1"/>
          </p:cNvSpPr>
          <p:nvPr>
            <p:ph type="sldNum" idx="11"/>
          </p:nvPr>
        </p:nvSpPr>
        <p:spPr/>
        <p:txBody>
          <a:bodyPr/>
          <a:lstStyle>
            <a:lvl1pPr defTabSz="914400" fontAlgn="auto">
              <a:spcBef>
                <a:spcPts val="0"/>
              </a:spcBef>
              <a:spcAft>
                <a:spcPts val="0"/>
              </a:spcAft>
              <a:buClrTx/>
              <a:buSzTx/>
              <a:buFontTx/>
              <a:buNone/>
              <a:defRPr/>
            </a:lvl1pPr>
          </a:lstStyle>
          <a:p>
            <a:pPr>
              <a:defRPr/>
            </a:pPr>
            <a:fld id="{333980E3-AA99-47EC-A3B5-06EBAC10692B}" type="slidenum">
              <a:rPr lang="ru-RU" altLang="ru-RU"/>
              <a:pPr>
                <a:defRPr/>
              </a:pPr>
              <a:t>‹#›</a:t>
            </a:fld>
            <a:endParaRPr lang="ru-RU" altLang="ru-RU"/>
          </a:p>
        </p:txBody>
      </p:sp>
    </p:spTree>
    <p:extLst>
      <p:ext uri="{BB962C8B-B14F-4D97-AF65-F5344CB8AC3E}">
        <p14:creationId xmlns:p14="http://schemas.microsoft.com/office/powerpoint/2010/main" val="29372314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idx="10"/>
          </p:nvPr>
        </p:nvSpPr>
        <p:spPr/>
        <p:txBody>
          <a:bodyPr/>
          <a:lstStyle>
            <a:lvl1pPr defTabSz="914400" fontAlgn="auto">
              <a:spcBef>
                <a:spcPts val="0"/>
              </a:spcBef>
              <a:spcAft>
                <a:spcPts val="0"/>
              </a:spcAft>
              <a:buClrTx/>
              <a:buSzTx/>
              <a:buFontTx/>
              <a:buNone/>
              <a:defRPr/>
            </a:lvl1pPr>
          </a:lstStyle>
          <a:p>
            <a:pPr>
              <a:defRPr/>
            </a:pPr>
            <a:endParaRPr lang="ru-RU" altLang="ru-RU"/>
          </a:p>
        </p:txBody>
      </p:sp>
      <p:sp>
        <p:nvSpPr>
          <p:cNvPr id="4" name="Номер слайда 3"/>
          <p:cNvSpPr>
            <a:spLocks noGrp="1"/>
          </p:cNvSpPr>
          <p:nvPr>
            <p:ph type="sldNum" idx="11"/>
          </p:nvPr>
        </p:nvSpPr>
        <p:spPr/>
        <p:txBody>
          <a:bodyPr/>
          <a:lstStyle>
            <a:lvl1pPr defTabSz="914400" fontAlgn="auto">
              <a:spcBef>
                <a:spcPts val="0"/>
              </a:spcBef>
              <a:spcAft>
                <a:spcPts val="0"/>
              </a:spcAft>
              <a:buClrTx/>
              <a:buSzTx/>
              <a:buFontTx/>
              <a:buNone/>
              <a:defRPr/>
            </a:lvl1pPr>
          </a:lstStyle>
          <a:p>
            <a:pPr>
              <a:defRPr/>
            </a:pPr>
            <a:fld id="{065B2239-02B7-46DD-9B8C-712CF7308440}" type="slidenum">
              <a:rPr lang="ru-RU" altLang="ru-RU"/>
              <a:pPr>
                <a:defRPr/>
              </a:pPr>
              <a:t>‹#›</a:t>
            </a:fld>
            <a:endParaRPr lang="ru-RU" altLang="ru-RU"/>
          </a:p>
        </p:txBody>
      </p:sp>
    </p:spTree>
    <p:extLst>
      <p:ext uri="{BB962C8B-B14F-4D97-AF65-F5344CB8AC3E}">
        <p14:creationId xmlns:p14="http://schemas.microsoft.com/office/powerpoint/2010/main" val="39765907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idx="10"/>
          </p:nvPr>
        </p:nvSpPr>
        <p:spPr/>
        <p:txBody>
          <a:bodyPr/>
          <a:lstStyle>
            <a:lvl1pPr defTabSz="914400" fontAlgn="auto">
              <a:spcBef>
                <a:spcPts val="0"/>
              </a:spcBef>
              <a:spcAft>
                <a:spcPts val="0"/>
              </a:spcAft>
              <a:buClrTx/>
              <a:buSzTx/>
              <a:buFontTx/>
              <a:buNone/>
              <a:defRPr/>
            </a:lvl1pPr>
          </a:lstStyle>
          <a:p>
            <a:pPr>
              <a:defRPr/>
            </a:pPr>
            <a:endParaRPr lang="ru-RU" altLang="ru-RU"/>
          </a:p>
        </p:txBody>
      </p:sp>
      <p:sp>
        <p:nvSpPr>
          <p:cNvPr id="3" name="Номер слайда 2"/>
          <p:cNvSpPr>
            <a:spLocks noGrp="1"/>
          </p:cNvSpPr>
          <p:nvPr>
            <p:ph type="sldNum" idx="11"/>
          </p:nvPr>
        </p:nvSpPr>
        <p:spPr/>
        <p:txBody>
          <a:bodyPr/>
          <a:lstStyle>
            <a:lvl1pPr defTabSz="914400" fontAlgn="auto">
              <a:spcBef>
                <a:spcPts val="0"/>
              </a:spcBef>
              <a:spcAft>
                <a:spcPts val="0"/>
              </a:spcAft>
              <a:buClrTx/>
              <a:buSzTx/>
              <a:buFontTx/>
              <a:buNone/>
              <a:defRPr/>
            </a:lvl1pPr>
          </a:lstStyle>
          <a:p>
            <a:pPr>
              <a:defRPr/>
            </a:pPr>
            <a:fld id="{00FBEDEB-AB40-4F7E-9DC4-75DD08B31903}" type="slidenum">
              <a:rPr lang="ru-RU" altLang="ru-RU"/>
              <a:pPr>
                <a:defRPr/>
              </a:pPr>
              <a:t>‹#›</a:t>
            </a:fld>
            <a:endParaRPr lang="ru-RU" altLang="ru-RU"/>
          </a:p>
        </p:txBody>
      </p:sp>
    </p:spTree>
    <p:extLst>
      <p:ext uri="{BB962C8B-B14F-4D97-AF65-F5344CB8AC3E}">
        <p14:creationId xmlns:p14="http://schemas.microsoft.com/office/powerpoint/2010/main" val="2703261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30963B19-026D-48E9-B5F6-7ABA62CEEB5F}" type="datetimeFigureOut">
              <a:rPr lang="ru-RU"/>
              <a:pPr>
                <a:defRPr/>
              </a:pPr>
              <a:t>27.11.2014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86B0D2B-B58D-4424-831D-E8F826FC2F4C}" type="slidenum">
              <a:rPr lang="ru-RU"/>
              <a:pPr>
                <a:defRPr/>
              </a:pPr>
              <a:t>‹#›</a:t>
            </a:fld>
            <a:endParaRPr lang="ru-RU"/>
          </a:p>
        </p:txBody>
      </p:sp>
    </p:spTree>
    <p:extLst>
      <p:ext uri="{BB962C8B-B14F-4D97-AF65-F5344CB8AC3E}">
        <p14:creationId xmlns:p14="http://schemas.microsoft.com/office/powerpoint/2010/main" val="17423784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idx="10"/>
          </p:nvPr>
        </p:nvSpPr>
        <p:spPr/>
        <p:txBody>
          <a:bodyPr/>
          <a:lstStyle>
            <a:lvl1pPr defTabSz="914400" fontAlgn="auto">
              <a:spcBef>
                <a:spcPts val="0"/>
              </a:spcBef>
              <a:spcAft>
                <a:spcPts val="0"/>
              </a:spcAft>
              <a:buClrTx/>
              <a:buSzTx/>
              <a:buFontTx/>
              <a:buNone/>
              <a:defRPr/>
            </a:lvl1pPr>
          </a:lstStyle>
          <a:p>
            <a:pPr>
              <a:defRPr/>
            </a:pPr>
            <a:endParaRPr lang="ru-RU" altLang="ru-RU"/>
          </a:p>
        </p:txBody>
      </p:sp>
      <p:sp>
        <p:nvSpPr>
          <p:cNvPr id="6" name="Номер слайда 5"/>
          <p:cNvSpPr>
            <a:spLocks noGrp="1"/>
          </p:cNvSpPr>
          <p:nvPr>
            <p:ph type="sldNum" idx="11"/>
          </p:nvPr>
        </p:nvSpPr>
        <p:spPr/>
        <p:txBody>
          <a:bodyPr/>
          <a:lstStyle>
            <a:lvl1pPr defTabSz="914400" fontAlgn="auto">
              <a:spcBef>
                <a:spcPts val="0"/>
              </a:spcBef>
              <a:spcAft>
                <a:spcPts val="0"/>
              </a:spcAft>
              <a:buClrTx/>
              <a:buSzTx/>
              <a:buFontTx/>
              <a:buNone/>
              <a:defRPr/>
            </a:lvl1pPr>
          </a:lstStyle>
          <a:p>
            <a:pPr>
              <a:defRPr/>
            </a:pPr>
            <a:fld id="{EEA6EF74-83F6-415B-B1FC-BB74853D283C}" type="slidenum">
              <a:rPr lang="ru-RU" altLang="ru-RU"/>
              <a:pPr>
                <a:defRPr/>
              </a:pPr>
              <a:t>‹#›</a:t>
            </a:fld>
            <a:endParaRPr lang="ru-RU" altLang="ru-RU"/>
          </a:p>
        </p:txBody>
      </p:sp>
    </p:spTree>
    <p:extLst>
      <p:ext uri="{BB962C8B-B14F-4D97-AF65-F5344CB8AC3E}">
        <p14:creationId xmlns:p14="http://schemas.microsoft.com/office/powerpoint/2010/main" val="7287799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idx="10"/>
          </p:nvPr>
        </p:nvSpPr>
        <p:spPr/>
        <p:txBody>
          <a:bodyPr/>
          <a:lstStyle>
            <a:lvl1pPr defTabSz="914400" fontAlgn="auto">
              <a:spcBef>
                <a:spcPts val="0"/>
              </a:spcBef>
              <a:spcAft>
                <a:spcPts val="0"/>
              </a:spcAft>
              <a:buClrTx/>
              <a:buSzTx/>
              <a:buFontTx/>
              <a:buNone/>
              <a:defRPr/>
            </a:lvl1pPr>
          </a:lstStyle>
          <a:p>
            <a:pPr>
              <a:defRPr/>
            </a:pPr>
            <a:endParaRPr lang="ru-RU" altLang="ru-RU"/>
          </a:p>
        </p:txBody>
      </p:sp>
      <p:sp>
        <p:nvSpPr>
          <p:cNvPr id="6" name="Номер слайда 5"/>
          <p:cNvSpPr>
            <a:spLocks noGrp="1"/>
          </p:cNvSpPr>
          <p:nvPr>
            <p:ph type="sldNum" idx="11"/>
          </p:nvPr>
        </p:nvSpPr>
        <p:spPr/>
        <p:txBody>
          <a:bodyPr/>
          <a:lstStyle>
            <a:lvl1pPr defTabSz="914400" fontAlgn="auto">
              <a:spcBef>
                <a:spcPts val="0"/>
              </a:spcBef>
              <a:spcAft>
                <a:spcPts val="0"/>
              </a:spcAft>
              <a:buClrTx/>
              <a:buSzTx/>
              <a:buFontTx/>
              <a:buNone/>
              <a:defRPr/>
            </a:lvl1pPr>
          </a:lstStyle>
          <a:p>
            <a:pPr>
              <a:defRPr/>
            </a:pPr>
            <a:fld id="{99ED2452-042D-4182-86AD-18742B5B7311}" type="slidenum">
              <a:rPr lang="ru-RU" altLang="ru-RU"/>
              <a:pPr>
                <a:defRPr/>
              </a:pPr>
              <a:t>‹#›</a:t>
            </a:fld>
            <a:endParaRPr lang="ru-RU" altLang="ru-RU"/>
          </a:p>
        </p:txBody>
      </p:sp>
    </p:spTree>
    <p:extLst>
      <p:ext uri="{BB962C8B-B14F-4D97-AF65-F5344CB8AC3E}">
        <p14:creationId xmlns:p14="http://schemas.microsoft.com/office/powerpoint/2010/main" val="42578444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idx="10"/>
          </p:nvPr>
        </p:nvSpPr>
        <p:spPr/>
        <p:txBody>
          <a:bodyPr/>
          <a:lstStyle>
            <a:lvl1pPr defTabSz="914400" fontAlgn="auto">
              <a:spcBef>
                <a:spcPts val="0"/>
              </a:spcBef>
              <a:spcAft>
                <a:spcPts val="0"/>
              </a:spcAft>
              <a:buClrTx/>
              <a:buSzTx/>
              <a:buFontTx/>
              <a:buNone/>
              <a:defRPr/>
            </a:lvl1pPr>
          </a:lstStyle>
          <a:p>
            <a:pPr>
              <a:defRPr/>
            </a:pPr>
            <a:endParaRPr lang="ru-RU" altLang="ru-RU"/>
          </a:p>
        </p:txBody>
      </p:sp>
      <p:sp>
        <p:nvSpPr>
          <p:cNvPr id="5" name="Номер слайда 4"/>
          <p:cNvSpPr>
            <a:spLocks noGrp="1"/>
          </p:cNvSpPr>
          <p:nvPr>
            <p:ph type="sldNum" idx="11"/>
          </p:nvPr>
        </p:nvSpPr>
        <p:spPr/>
        <p:txBody>
          <a:bodyPr/>
          <a:lstStyle>
            <a:lvl1pPr defTabSz="914400" fontAlgn="auto">
              <a:spcBef>
                <a:spcPts val="0"/>
              </a:spcBef>
              <a:spcAft>
                <a:spcPts val="0"/>
              </a:spcAft>
              <a:buClrTx/>
              <a:buSzTx/>
              <a:buFontTx/>
              <a:buNone/>
              <a:defRPr/>
            </a:lvl1pPr>
          </a:lstStyle>
          <a:p>
            <a:pPr>
              <a:defRPr/>
            </a:pPr>
            <a:fld id="{C6FEBAE2-39DE-4C38-BB19-BA4634D2A5F1}" type="slidenum">
              <a:rPr lang="ru-RU" altLang="ru-RU"/>
              <a:pPr>
                <a:defRPr/>
              </a:pPr>
              <a:t>‹#›</a:t>
            </a:fld>
            <a:endParaRPr lang="ru-RU" altLang="ru-RU"/>
          </a:p>
        </p:txBody>
      </p:sp>
    </p:spTree>
    <p:extLst>
      <p:ext uri="{BB962C8B-B14F-4D97-AF65-F5344CB8AC3E}">
        <p14:creationId xmlns:p14="http://schemas.microsoft.com/office/powerpoint/2010/main" val="33991235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7813" y="128588"/>
            <a:ext cx="2055812" cy="59944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28588"/>
            <a:ext cx="6018213" cy="5994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idx="10"/>
          </p:nvPr>
        </p:nvSpPr>
        <p:spPr/>
        <p:txBody>
          <a:bodyPr/>
          <a:lstStyle>
            <a:lvl1pPr defTabSz="914400" fontAlgn="auto">
              <a:spcBef>
                <a:spcPts val="0"/>
              </a:spcBef>
              <a:spcAft>
                <a:spcPts val="0"/>
              </a:spcAft>
              <a:buClrTx/>
              <a:buSzTx/>
              <a:buFontTx/>
              <a:buNone/>
              <a:defRPr/>
            </a:lvl1pPr>
          </a:lstStyle>
          <a:p>
            <a:pPr>
              <a:defRPr/>
            </a:pPr>
            <a:endParaRPr lang="ru-RU" altLang="ru-RU"/>
          </a:p>
        </p:txBody>
      </p:sp>
      <p:sp>
        <p:nvSpPr>
          <p:cNvPr id="5" name="Номер слайда 4"/>
          <p:cNvSpPr>
            <a:spLocks noGrp="1"/>
          </p:cNvSpPr>
          <p:nvPr>
            <p:ph type="sldNum" idx="11"/>
          </p:nvPr>
        </p:nvSpPr>
        <p:spPr/>
        <p:txBody>
          <a:bodyPr/>
          <a:lstStyle>
            <a:lvl1pPr defTabSz="914400" fontAlgn="auto">
              <a:spcBef>
                <a:spcPts val="0"/>
              </a:spcBef>
              <a:spcAft>
                <a:spcPts val="0"/>
              </a:spcAft>
              <a:buClrTx/>
              <a:buSzTx/>
              <a:buFontTx/>
              <a:buNone/>
              <a:defRPr/>
            </a:lvl1pPr>
          </a:lstStyle>
          <a:p>
            <a:pPr>
              <a:defRPr/>
            </a:pPr>
            <a:fld id="{54BC0CE5-E461-4717-A12B-1C67411DEC2E}" type="slidenum">
              <a:rPr lang="ru-RU" altLang="ru-RU"/>
              <a:pPr>
                <a:defRPr/>
              </a:pPr>
              <a:t>‹#›</a:t>
            </a:fld>
            <a:endParaRPr lang="ru-RU" altLang="ru-RU"/>
          </a:p>
        </p:txBody>
      </p:sp>
    </p:spTree>
    <p:extLst>
      <p:ext uri="{BB962C8B-B14F-4D97-AF65-F5344CB8AC3E}">
        <p14:creationId xmlns:p14="http://schemas.microsoft.com/office/powerpoint/2010/main" val="2265984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CD3473CE-F512-43BA-8C84-0FE65655D8A9}" type="datetimeFigureOut">
              <a:rPr lang="ru-RU"/>
              <a:pPr>
                <a:defRPr/>
              </a:pPr>
              <a:t>27.11.2014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613926B6-757D-4136-BDC1-AFC1171D612C}" type="slidenum">
              <a:rPr lang="ru-RU"/>
              <a:pPr>
                <a:defRPr/>
              </a:pPr>
              <a:t>‹#›</a:t>
            </a:fld>
            <a:endParaRPr lang="ru-RU"/>
          </a:p>
        </p:txBody>
      </p:sp>
    </p:spTree>
    <p:extLst>
      <p:ext uri="{BB962C8B-B14F-4D97-AF65-F5344CB8AC3E}">
        <p14:creationId xmlns:p14="http://schemas.microsoft.com/office/powerpoint/2010/main" val="2835124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A0345477-9D45-4112-B959-A2C3B5A1B6C2}" type="datetimeFigureOut">
              <a:rPr lang="ru-RU"/>
              <a:pPr>
                <a:defRPr/>
              </a:pPr>
              <a:t>27.11.2014</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5926CDD2-F1C9-4DD9-90FE-450166C816DE}" type="slidenum">
              <a:rPr lang="ru-RU"/>
              <a:pPr>
                <a:defRPr/>
              </a:pPr>
              <a:t>‹#›</a:t>
            </a:fld>
            <a:endParaRPr lang="ru-RU"/>
          </a:p>
        </p:txBody>
      </p:sp>
    </p:spTree>
    <p:extLst>
      <p:ext uri="{BB962C8B-B14F-4D97-AF65-F5344CB8AC3E}">
        <p14:creationId xmlns:p14="http://schemas.microsoft.com/office/powerpoint/2010/main" val="216851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5CE9BF75-637C-4C30-B469-49B71E9B2E3C}" type="datetimeFigureOut">
              <a:rPr lang="ru-RU"/>
              <a:pPr>
                <a:defRPr/>
              </a:pPr>
              <a:t>27.11.2014</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0F852F56-E667-46FE-BC5E-D993CE88ACC9}" type="slidenum">
              <a:rPr lang="ru-RU"/>
              <a:pPr>
                <a:defRPr/>
              </a:pPr>
              <a:t>‹#›</a:t>
            </a:fld>
            <a:endParaRPr lang="ru-RU"/>
          </a:p>
        </p:txBody>
      </p:sp>
    </p:spTree>
    <p:extLst>
      <p:ext uri="{BB962C8B-B14F-4D97-AF65-F5344CB8AC3E}">
        <p14:creationId xmlns:p14="http://schemas.microsoft.com/office/powerpoint/2010/main" val="3516848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8C37E77C-1134-44F6-B569-8D748071AF57}" type="datetimeFigureOut">
              <a:rPr lang="ru-RU"/>
              <a:pPr>
                <a:defRPr/>
              </a:pPr>
              <a:t>27.11.2014</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F053457E-9782-4599-9455-2A7802B8C05F}" type="slidenum">
              <a:rPr lang="ru-RU"/>
              <a:pPr>
                <a:defRPr/>
              </a:pPr>
              <a:t>‹#›</a:t>
            </a:fld>
            <a:endParaRPr lang="ru-RU"/>
          </a:p>
        </p:txBody>
      </p:sp>
    </p:spTree>
    <p:extLst>
      <p:ext uri="{BB962C8B-B14F-4D97-AF65-F5344CB8AC3E}">
        <p14:creationId xmlns:p14="http://schemas.microsoft.com/office/powerpoint/2010/main" val="2450302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7C58E51C-4073-4792-A111-3801BE022298}" type="datetimeFigureOut">
              <a:rPr lang="ru-RU"/>
              <a:pPr>
                <a:defRPr/>
              </a:pPr>
              <a:t>27.11.2014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DC1B3414-407F-42B3-AFA6-E73D53EBCB43}" type="slidenum">
              <a:rPr lang="ru-RU"/>
              <a:pPr>
                <a:defRPr/>
              </a:pPr>
              <a:t>‹#›</a:t>
            </a:fld>
            <a:endParaRPr lang="ru-RU"/>
          </a:p>
        </p:txBody>
      </p:sp>
    </p:spTree>
    <p:extLst>
      <p:ext uri="{BB962C8B-B14F-4D97-AF65-F5344CB8AC3E}">
        <p14:creationId xmlns:p14="http://schemas.microsoft.com/office/powerpoint/2010/main" val="667752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4B11483-DC88-4F1B-A06F-BD09D9407756}" type="datetimeFigureOut">
              <a:rPr lang="ru-RU"/>
              <a:pPr>
                <a:defRPr/>
              </a:pPr>
              <a:t>27.11.2014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27554BD4-E9A8-40E4-B4E8-7816D32CE8FE}" type="slidenum">
              <a:rPr lang="ru-RU"/>
              <a:pPr>
                <a:defRPr/>
              </a:pPr>
              <a:t>‹#›</a:t>
            </a:fld>
            <a:endParaRPr lang="ru-RU"/>
          </a:p>
        </p:txBody>
      </p:sp>
    </p:spTree>
    <p:extLst>
      <p:ext uri="{BB962C8B-B14F-4D97-AF65-F5344CB8AC3E}">
        <p14:creationId xmlns:p14="http://schemas.microsoft.com/office/powerpoint/2010/main" val="2861871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BDFFBD"/>
            </a:gs>
            <a:gs pos="50000">
              <a:schemeClr val="bg1"/>
            </a:gs>
            <a:gs pos="100000">
              <a:srgbClr val="BDFFBD"/>
            </a:gs>
          </a:gsLst>
          <a:lin ang="18900000" scaled="1"/>
        </a:gra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9477659-9B84-43DB-8C14-A3FE319B67F1}" type="datetimeFigureOut">
              <a:rPr lang="ru-RU"/>
              <a:pPr>
                <a:defRPr/>
              </a:pPr>
              <a:t>27.11.2014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7E6FCB32-8E09-4502-884E-83333211422A}"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66CCFF"/>
            </a:gs>
            <a:gs pos="50000">
              <a:schemeClr val="bg1"/>
            </a:gs>
            <a:gs pos="100000">
              <a:srgbClr val="66CCFF"/>
            </a:gs>
          </a:gsLst>
          <a:lin ang="18900000" scaled="1"/>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25600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rgbClr val="000000"/>
                </a:solidFill>
                <a:latin typeface="+mn-lt"/>
                <a:cs typeface="+mn-cs"/>
              </a:defRPr>
            </a:lvl1pPr>
          </a:lstStyle>
          <a:p>
            <a:pPr>
              <a:defRPr/>
            </a:pPr>
            <a:endParaRPr lang="ru-RU" altLang="ru-RU"/>
          </a:p>
        </p:txBody>
      </p:sp>
      <p:sp>
        <p:nvSpPr>
          <p:cNvPr id="25600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solidFill>
                  <a:srgbClr val="000000"/>
                </a:solidFill>
                <a:latin typeface="+mn-lt"/>
                <a:cs typeface="+mn-cs"/>
              </a:defRPr>
            </a:lvl1pPr>
          </a:lstStyle>
          <a:p>
            <a:pPr>
              <a:defRPr/>
            </a:pPr>
            <a:endParaRPr lang="ru-RU" altLang="ru-RU"/>
          </a:p>
        </p:txBody>
      </p:sp>
      <p:sp>
        <p:nvSpPr>
          <p:cNvPr id="25600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rgbClr val="000000"/>
                </a:solidFill>
                <a:latin typeface="+mn-lt"/>
                <a:cs typeface="+mn-cs"/>
              </a:defRPr>
            </a:lvl1pPr>
          </a:lstStyle>
          <a:p>
            <a:pPr>
              <a:defRPr/>
            </a:pPr>
            <a:fld id="{16F94E87-B6EA-463C-A5E9-15B75C3D34CC}"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bwMode="auto">
          <a:xfrm>
            <a:off x="457200" y="128588"/>
            <a:ext cx="8226425" cy="1433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ru-RU" smtClean="0"/>
              <a:t>Для правки текста заголовка щелкните мышью</a:t>
            </a:r>
          </a:p>
        </p:txBody>
      </p:sp>
      <p:sp>
        <p:nvSpPr>
          <p:cNvPr id="4099" name="Rectangle 2"/>
          <p:cNvSpPr>
            <a:spLocks noGrp="1" noChangeArrowheads="1"/>
          </p:cNvSpPr>
          <p:nvPr>
            <p:ph type="body" idx="1"/>
          </p:nvPr>
        </p:nvSpPr>
        <p:spPr bwMode="auto">
          <a:xfrm>
            <a:off x="457200" y="1600200"/>
            <a:ext cx="8226425" cy="4522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ru-RU" smtClean="0"/>
              <a:t>Для правки структуры щелкните мышью</a:t>
            </a:r>
          </a:p>
          <a:p>
            <a:pPr lvl="1"/>
            <a:r>
              <a:rPr lang="en-GB" altLang="ru-RU" smtClean="0"/>
              <a:t>Второй уровень структуры</a:t>
            </a:r>
          </a:p>
          <a:p>
            <a:pPr lvl="2"/>
            <a:r>
              <a:rPr lang="en-GB" altLang="ru-RU" smtClean="0"/>
              <a:t>Третий уровень структуры</a:t>
            </a:r>
          </a:p>
          <a:p>
            <a:pPr lvl="3"/>
            <a:r>
              <a:rPr lang="en-GB" altLang="ru-RU" smtClean="0"/>
              <a:t>Четвертый уровень структуры</a:t>
            </a:r>
          </a:p>
          <a:p>
            <a:pPr lvl="4"/>
            <a:r>
              <a:rPr lang="en-GB" altLang="ru-RU" smtClean="0"/>
              <a:t>Пятый уровень структуры</a:t>
            </a:r>
          </a:p>
          <a:p>
            <a:pPr lvl="4"/>
            <a:r>
              <a:rPr lang="en-GB" altLang="ru-RU" smtClean="0"/>
              <a:t>Шестой уровень структуры</a:t>
            </a:r>
          </a:p>
          <a:p>
            <a:pPr lvl="4"/>
            <a:r>
              <a:rPr lang="en-GB" altLang="ru-RU" smtClean="0"/>
              <a:t>Седьмой уровень структуры</a:t>
            </a:r>
          </a:p>
          <a:p>
            <a:pPr lvl="4"/>
            <a:r>
              <a:rPr lang="en-GB" altLang="ru-RU" smtClean="0"/>
              <a:t>Восьмой уровень структуры</a:t>
            </a:r>
          </a:p>
          <a:p>
            <a:pPr lvl="4"/>
            <a:r>
              <a:rPr lang="en-GB" altLang="ru-RU" smtClean="0"/>
              <a:t>Девятый уровень структуры</a:t>
            </a:r>
          </a:p>
        </p:txBody>
      </p:sp>
      <p:sp>
        <p:nvSpPr>
          <p:cNvPr id="1027" name="Rectangle 3"/>
          <p:cNvSpPr>
            <a:spLocks noGrp="1" noChangeArrowheads="1"/>
          </p:cNvSpPr>
          <p:nvPr>
            <p:ph type="dt"/>
          </p:nvPr>
        </p:nvSpPr>
        <p:spPr bwMode="auto">
          <a:xfrm>
            <a:off x="457200" y="6245225"/>
            <a:ext cx="2130425"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l"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mn-lt"/>
                <a:cs typeface="+mn-cs"/>
              </a:defRPr>
            </a:lvl1pPr>
          </a:lstStyle>
          <a:p>
            <a:pPr>
              <a:defRPr/>
            </a:pPr>
            <a:endParaRPr lang="ru-RU" altLang="ru-RU"/>
          </a:p>
        </p:txBody>
      </p:sp>
      <p:sp>
        <p:nvSpPr>
          <p:cNvPr id="4101"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defTabSz="449263">
              <a:defRPr>
                <a:solidFill>
                  <a:schemeClr val="tx1"/>
                </a:solidFill>
                <a:latin typeface="Calibri" pitchFamily="34" charset="0"/>
              </a:defRPr>
            </a:lvl1pPr>
            <a:lvl2pPr marL="742950" indent="-285750" defTabSz="449263">
              <a:defRPr>
                <a:solidFill>
                  <a:schemeClr val="tx1"/>
                </a:solidFill>
                <a:latin typeface="Calibri" pitchFamily="34" charset="0"/>
              </a:defRPr>
            </a:lvl2pPr>
            <a:lvl3pPr marL="1143000" indent="-228600" defTabSz="449263">
              <a:defRPr>
                <a:solidFill>
                  <a:schemeClr val="tx1"/>
                </a:solidFill>
                <a:latin typeface="Calibri" pitchFamily="34" charset="0"/>
              </a:defRPr>
            </a:lvl3pPr>
            <a:lvl4pPr marL="1600200" indent="-228600" defTabSz="449263">
              <a:defRPr>
                <a:solidFill>
                  <a:schemeClr val="tx1"/>
                </a:solidFill>
                <a:latin typeface="Calibri" pitchFamily="34" charset="0"/>
              </a:defRPr>
            </a:lvl4pPr>
            <a:lvl5pPr marL="2057400" indent="-228600" defTabSz="449263">
              <a:defRPr>
                <a:solidFill>
                  <a:schemeClr val="tx1"/>
                </a:solidFill>
                <a:latin typeface="Calibri" pitchFamily="34" charset="0"/>
              </a:defRPr>
            </a:lvl5pPr>
            <a:lvl6pPr marL="2514600" indent="-228600" defTabSz="449263" fontAlgn="base">
              <a:spcBef>
                <a:spcPct val="0"/>
              </a:spcBef>
              <a:spcAft>
                <a:spcPct val="0"/>
              </a:spcAft>
              <a:defRPr>
                <a:solidFill>
                  <a:schemeClr val="tx1"/>
                </a:solidFill>
                <a:latin typeface="Calibri" pitchFamily="34" charset="0"/>
              </a:defRPr>
            </a:lvl6pPr>
            <a:lvl7pPr marL="2971800" indent="-228600" defTabSz="449263" fontAlgn="base">
              <a:spcBef>
                <a:spcPct val="0"/>
              </a:spcBef>
              <a:spcAft>
                <a:spcPct val="0"/>
              </a:spcAft>
              <a:defRPr>
                <a:solidFill>
                  <a:schemeClr val="tx1"/>
                </a:solidFill>
                <a:latin typeface="Calibri" pitchFamily="34" charset="0"/>
              </a:defRPr>
            </a:lvl7pPr>
            <a:lvl8pPr marL="3429000" indent="-228600" defTabSz="449263" fontAlgn="base">
              <a:spcBef>
                <a:spcPct val="0"/>
              </a:spcBef>
              <a:spcAft>
                <a:spcPct val="0"/>
              </a:spcAft>
              <a:defRPr>
                <a:solidFill>
                  <a:schemeClr val="tx1"/>
                </a:solidFill>
                <a:latin typeface="Calibri" pitchFamily="34" charset="0"/>
              </a:defRPr>
            </a:lvl8pPr>
            <a:lvl9pPr marL="3886200" indent="-228600" defTabSz="449263" fontAlgn="base">
              <a:spcBef>
                <a:spcPct val="0"/>
              </a:spcBef>
              <a:spcAft>
                <a:spcPct val="0"/>
              </a:spcAft>
              <a:defRPr>
                <a:solidFill>
                  <a:schemeClr val="tx1"/>
                </a:solidFill>
                <a:latin typeface="Calibri" pitchFamily="34" charset="0"/>
              </a:defRPr>
            </a:lvl9pPr>
          </a:lstStyle>
          <a:p>
            <a:pPr algn="ctr">
              <a:buClr>
                <a:srgbClr val="000000"/>
              </a:buClr>
              <a:buSzPct val="100000"/>
              <a:buFont typeface="Times New Roman" pitchFamily="18" charset="0"/>
              <a:buNone/>
              <a:defRPr/>
            </a:pPr>
            <a:endParaRPr lang="ru-RU" altLang="ru-RU" smtClean="0">
              <a:solidFill>
                <a:srgbClr val="FFFFFF"/>
              </a:solidFill>
              <a:latin typeface="Tahoma" pitchFamily="34" charset="0"/>
            </a:endParaRPr>
          </a:p>
        </p:txBody>
      </p:sp>
      <p:sp>
        <p:nvSpPr>
          <p:cNvPr id="1029" name="Rectangle 5"/>
          <p:cNvSpPr>
            <a:spLocks noGrp="1" noChangeArrowheads="1"/>
          </p:cNvSpPr>
          <p:nvPr>
            <p:ph type="sldNum"/>
          </p:nvPr>
        </p:nvSpPr>
        <p:spPr bwMode="auto">
          <a:xfrm>
            <a:off x="6553200" y="6245225"/>
            <a:ext cx="2130425"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defTabSz="449263">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mn-lt"/>
                <a:cs typeface="+mn-cs"/>
              </a:defRPr>
            </a:lvl1pPr>
          </a:lstStyle>
          <a:p>
            <a:pPr>
              <a:defRPr/>
            </a:pPr>
            <a:fld id="{DC25618A-187C-4AB5-A267-425589FC8155}"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Lst>
  <p:txStyles>
    <p:titleStyle>
      <a:lvl1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pitchFamily="34" charset="0"/>
        </a:defRPr>
      </a:lvl2pPr>
      <a:lvl3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pitchFamily="34" charset="0"/>
        </a:defRPr>
      </a:lvl3pPr>
      <a:lvl4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pitchFamily="34" charset="0"/>
        </a:defRPr>
      </a:lvl4pPr>
      <a:lvl5pPr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pitchFamily="34" charset="0"/>
        </a:defRPr>
      </a:lvl5pPr>
      <a:lvl6pPr marL="25146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pitchFamily="34" charset="0"/>
        </a:defRPr>
      </a:lvl6pPr>
      <a:lvl7pPr marL="29718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pitchFamily="34" charset="0"/>
        </a:defRPr>
      </a:lvl7pPr>
      <a:lvl8pPr marL="34290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pitchFamily="34" charset="0"/>
        </a:defRPr>
      </a:lvl8pPr>
      <a:lvl9pPr marL="38862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pitchFamily="34"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itchFamily="18" charset="0"/>
        <a:defRPr sz="2800">
          <a:solidFill>
            <a:srgbClr val="000000"/>
          </a:solidFill>
          <a:latin typeface="+mn-lt"/>
        </a:defRPr>
      </a:lvl2pPr>
      <a:lvl3pPr marL="1143000" indent="-228600" algn="l" defTabSz="449263" rtl="0" eaLnBrk="0" fontAlgn="base" hangingPunct="0">
        <a:spcBef>
          <a:spcPts val="600"/>
        </a:spcBef>
        <a:spcAft>
          <a:spcPct val="0"/>
        </a:spcAft>
        <a:buClr>
          <a:srgbClr val="000000"/>
        </a:buClr>
        <a:buSzPct val="100000"/>
        <a:buFont typeface="Times New Roman" pitchFamily="18" charset="0"/>
        <a:defRPr sz="2400">
          <a:solidFill>
            <a:srgbClr val="000000"/>
          </a:solidFill>
          <a:latin typeface="+mn-lt"/>
        </a:defRPr>
      </a:lvl3pPr>
      <a:lvl4pPr marL="1600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defRPr>
      </a:lvl4pPr>
      <a:lvl5pPr marL="20574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defRPr>
      </a:lvl5pPr>
      <a:lvl6pPr marL="25146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defRPr>
      </a:lvl6pPr>
      <a:lvl7pPr marL="29718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defRPr>
      </a:lvl7pPr>
      <a:lvl8pPr marL="34290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defRPr>
      </a:lvl8pPr>
      <a:lvl9pPr marL="3886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2.w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3.emf"/><Relationship Id="rId5" Type="http://schemas.openxmlformats.org/officeDocument/2006/relationships/oleObject" Target="../embeddings/oleObject2.bin"/><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6.wmf"/><Relationship Id="rId5" Type="http://schemas.openxmlformats.org/officeDocument/2006/relationships/oleObject" Target="../embeddings/oleObject4.bin"/><Relationship Id="rId4" Type="http://schemas.openxmlformats.org/officeDocument/2006/relationships/image" Target="../media/image15.wmf"/></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6" Type="http://schemas.openxmlformats.org/officeDocument/2006/relationships/image" Target="../media/image31.wmf"/><Relationship Id="rId117" Type="http://schemas.openxmlformats.org/officeDocument/2006/relationships/oleObject" Target="../embeddings/oleObject77.bin"/><Relationship Id="rId21" Type="http://schemas.openxmlformats.org/officeDocument/2006/relationships/oleObject" Target="../embeddings/oleObject14.bin"/><Relationship Id="rId42" Type="http://schemas.openxmlformats.org/officeDocument/2006/relationships/image" Target="../media/image39.wmf"/><Relationship Id="rId47" Type="http://schemas.openxmlformats.org/officeDocument/2006/relationships/oleObject" Target="../embeddings/oleObject27.bin"/><Relationship Id="rId63" Type="http://schemas.openxmlformats.org/officeDocument/2006/relationships/oleObject" Target="../embeddings/oleObject37.bin"/><Relationship Id="rId68" Type="http://schemas.openxmlformats.org/officeDocument/2006/relationships/oleObject" Target="../embeddings/oleObject41.bin"/><Relationship Id="rId84" Type="http://schemas.openxmlformats.org/officeDocument/2006/relationships/image" Target="../media/image53.wmf"/><Relationship Id="rId89" Type="http://schemas.openxmlformats.org/officeDocument/2006/relationships/oleObject" Target="../embeddings/oleObject56.bin"/><Relationship Id="rId112" Type="http://schemas.openxmlformats.org/officeDocument/2006/relationships/image" Target="../media/image60.wmf"/><Relationship Id="rId133" Type="http://schemas.openxmlformats.org/officeDocument/2006/relationships/oleObject" Target="../embeddings/oleObject89.bin"/><Relationship Id="rId138" Type="http://schemas.openxmlformats.org/officeDocument/2006/relationships/oleObject" Target="../embeddings/oleObject93.bin"/><Relationship Id="rId16" Type="http://schemas.openxmlformats.org/officeDocument/2006/relationships/image" Target="../media/image26.wmf"/><Relationship Id="rId107" Type="http://schemas.openxmlformats.org/officeDocument/2006/relationships/oleObject" Target="../embeddings/oleObject70.bin"/><Relationship Id="rId11" Type="http://schemas.openxmlformats.org/officeDocument/2006/relationships/oleObject" Target="../embeddings/oleObject9.bin"/><Relationship Id="rId32" Type="http://schemas.openxmlformats.org/officeDocument/2006/relationships/image" Target="../media/image34.wmf"/><Relationship Id="rId37" Type="http://schemas.openxmlformats.org/officeDocument/2006/relationships/oleObject" Target="../embeddings/oleObject22.bin"/><Relationship Id="rId53" Type="http://schemas.openxmlformats.org/officeDocument/2006/relationships/oleObject" Target="../embeddings/oleObject30.bin"/><Relationship Id="rId58" Type="http://schemas.openxmlformats.org/officeDocument/2006/relationships/oleObject" Target="../embeddings/oleObject33.bin"/><Relationship Id="rId74" Type="http://schemas.openxmlformats.org/officeDocument/2006/relationships/oleObject" Target="../embeddings/oleObject45.bin"/><Relationship Id="rId79" Type="http://schemas.openxmlformats.org/officeDocument/2006/relationships/oleObject" Target="../embeddings/oleObject49.bin"/><Relationship Id="rId102" Type="http://schemas.openxmlformats.org/officeDocument/2006/relationships/oleObject" Target="../embeddings/oleObject66.bin"/><Relationship Id="rId123" Type="http://schemas.openxmlformats.org/officeDocument/2006/relationships/oleObject" Target="../embeddings/oleObject81.bin"/><Relationship Id="rId128" Type="http://schemas.openxmlformats.org/officeDocument/2006/relationships/oleObject" Target="../embeddings/oleObject85.bin"/><Relationship Id="rId5" Type="http://schemas.openxmlformats.org/officeDocument/2006/relationships/oleObject" Target="../embeddings/oleObject6.bin"/><Relationship Id="rId90" Type="http://schemas.openxmlformats.org/officeDocument/2006/relationships/image" Target="../media/image55.wmf"/><Relationship Id="rId95" Type="http://schemas.openxmlformats.org/officeDocument/2006/relationships/oleObject" Target="../embeddings/oleObject60.bin"/><Relationship Id="rId22" Type="http://schemas.openxmlformats.org/officeDocument/2006/relationships/image" Target="../media/image29.wmf"/><Relationship Id="rId27" Type="http://schemas.openxmlformats.org/officeDocument/2006/relationships/oleObject" Target="../embeddings/oleObject17.bin"/><Relationship Id="rId43" Type="http://schemas.openxmlformats.org/officeDocument/2006/relationships/oleObject" Target="../embeddings/oleObject25.bin"/><Relationship Id="rId48" Type="http://schemas.openxmlformats.org/officeDocument/2006/relationships/image" Target="../media/image42.wmf"/><Relationship Id="rId64" Type="http://schemas.openxmlformats.org/officeDocument/2006/relationships/oleObject" Target="../embeddings/oleObject38.bin"/><Relationship Id="rId69" Type="http://schemas.openxmlformats.org/officeDocument/2006/relationships/image" Target="../media/image49.wmf"/><Relationship Id="rId113" Type="http://schemas.openxmlformats.org/officeDocument/2006/relationships/oleObject" Target="../embeddings/oleObject74.bin"/><Relationship Id="rId118" Type="http://schemas.openxmlformats.org/officeDocument/2006/relationships/image" Target="../media/image62.wmf"/><Relationship Id="rId134" Type="http://schemas.openxmlformats.org/officeDocument/2006/relationships/oleObject" Target="../embeddings/oleObject90.bin"/><Relationship Id="rId139" Type="http://schemas.openxmlformats.org/officeDocument/2006/relationships/oleObject" Target="../embeddings/oleObject94.bin"/><Relationship Id="rId8" Type="http://schemas.openxmlformats.org/officeDocument/2006/relationships/image" Target="../media/image22.wmf"/><Relationship Id="rId51" Type="http://schemas.openxmlformats.org/officeDocument/2006/relationships/oleObject" Target="../embeddings/oleObject29.bin"/><Relationship Id="rId72" Type="http://schemas.openxmlformats.org/officeDocument/2006/relationships/oleObject" Target="../embeddings/oleObject44.bin"/><Relationship Id="rId80" Type="http://schemas.openxmlformats.org/officeDocument/2006/relationships/image" Target="../media/image52.wmf"/><Relationship Id="rId85" Type="http://schemas.openxmlformats.org/officeDocument/2006/relationships/oleObject" Target="../embeddings/oleObject53.bin"/><Relationship Id="rId93" Type="http://schemas.openxmlformats.org/officeDocument/2006/relationships/oleObject" Target="../embeddings/oleObject59.bin"/><Relationship Id="rId98" Type="http://schemas.openxmlformats.org/officeDocument/2006/relationships/oleObject" Target="../embeddings/oleObject62.bin"/><Relationship Id="rId121" Type="http://schemas.openxmlformats.org/officeDocument/2006/relationships/oleObject" Target="../embeddings/oleObject79.bin"/><Relationship Id="rId142" Type="http://schemas.openxmlformats.org/officeDocument/2006/relationships/image" Target="../media/image69.gif"/><Relationship Id="rId3" Type="http://schemas.openxmlformats.org/officeDocument/2006/relationships/oleObject" Target="../embeddings/oleObject5.bin"/><Relationship Id="rId12" Type="http://schemas.openxmlformats.org/officeDocument/2006/relationships/image" Target="../media/image24.wmf"/><Relationship Id="rId17" Type="http://schemas.openxmlformats.org/officeDocument/2006/relationships/oleObject" Target="../embeddings/oleObject12.bin"/><Relationship Id="rId25" Type="http://schemas.openxmlformats.org/officeDocument/2006/relationships/oleObject" Target="../embeddings/oleObject16.bin"/><Relationship Id="rId33" Type="http://schemas.openxmlformats.org/officeDocument/2006/relationships/oleObject" Target="../embeddings/oleObject20.bin"/><Relationship Id="rId38" Type="http://schemas.openxmlformats.org/officeDocument/2006/relationships/image" Target="../media/image37.wmf"/><Relationship Id="rId46" Type="http://schemas.openxmlformats.org/officeDocument/2006/relationships/image" Target="../media/image41.wmf"/><Relationship Id="rId59" Type="http://schemas.openxmlformats.org/officeDocument/2006/relationships/oleObject" Target="../embeddings/oleObject34.bin"/><Relationship Id="rId67" Type="http://schemas.openxmlformats.org/officeDocument/2006/relationships/image" Target="../media/image48.wmf"/><Relationship Id="rId103" Type="http://schemas.openxmlformats.org/officeDocument/2006/relationships/oleObject" Target="../embeddings/oleObject67.bin"/><Relationship Id="rId108" Type="http://schemas.openxmlformats.org/officeDocument/2006/relationships/image" Target="../media/image59.wmf"/><Relationship Id="rId116" Type="http://schemas.openxmlformats.org/officeDocument/2006/relationships/oleObject" Target="../embeddings/oleObject76.bin"/><Relationship Id="rId124" Type="http://schemas.openxmlformats.org/officeDocument/2006/relationships/oleObject" Target="../embeddings/oleObject82.bin"/><Relationship Id="rId129" Type="http://schemas.openxmlformats.org/officeDocument/2006/relationships/image" Target="../media/image65.wmf"/><Relationship Id="rId137" Type="http://schemas.openxmlformats.org/officeDocument/2006/relationships/oleObject" Target="../embeddings/oleObject92.bin"/><Relationship Id="rId20" Type="http://schemas.openxmlformats.org/officeDocument/2006/relationships/image" Target="../media/image28.wmf"/><Relationship Id="rId41" Type="http://schemas.openxmlformats.org/officeDocument/2006/relationships/oleObject" Target="../embeddings/oleObject24.bin"/><Relationship Id="rId54" Type="http://schemas.openxmlformats.org/officeDocument/2006/relationships/image" Target="../media/image45.wmf"/><Relationship Id="rId62" Type="http://schemas.openxmlformats.org/officeDocument/2006/relationships/oleObject" Target="../embeddings/oleObject36.bin"/><Relationship Id="rId70" Type="http://schemas.openxmlformats.org/officeDocument/2006/relationships/oleObject" Target="../embeddings/oleObject42.bin"/><Relationship Id="rId75" Type="http://schemas.openxmlformats.org/officeDocument/2006/relationships/oleObject" Target="../embeddings/oleObject46.bin"/><Relationship Id="rId83" Type="http://schemas.openxmlformats.org/officeDocument/2006/relationships/oleObject" Target="../embeddings/oleObject52.bin"/><Relationship Id="rId88" Type="http://schemas.openxmlformats.org/officeDocument/2006/relationships/oleObject" Target="../embeddings/oleObject55.bin"/><Relationship Id="rId91" Type="http://schemas.openxmlformats.org/officeDocument/2006/relationships/oleObject" Target="../embeddings/oleObject57.bin"/><Relationship Id="rId96" Type="http://schemas.openxmlformats.org/officeDocument/2006/relationships/image" Target="../media/image57.wmf"/><Relationship Id="rId111" Type="http://schemas.openxmlformats.org/officeDocument/2006/relationships/oleObject" Target="../embeddings/oleObject73.bin"/><Relationship Id="rId132" Type="http://schemas.openxmlformats.org/officeDocument/2006/relationships/oleObject" Target="../embeddings/oleObject88.bin"/><Relationship Id="rId140" Type="http://schemas.openxmlformats.org/officeDocument/2006/relationships/image" Target="../media/image67.gif"/><Relationship Id="rId1" Type="http://schemas.openxmlformats.org/officeDocument/2006/relationships/vmlDrawing" Target="../drawings/vmlDrawing4.vml"/><Relationship Id="rId6" Type="http://schemas.openxmlformats.org/officeDocument/2006/relationships/image" Target="../media/image21.wmf"/><Relationship Id="rId15" Type="http://schemas.openxmlformats.org/officeDocument/2006/relationships/oleObject" Target="../embeddings/oleObject11.bin"/><Relationship Id="rId23" Type="http://schemas.openxmlformats.org/officeDocument/2006/relationships/oleObject" Target="../embeddings/oleObject15.bin"/><Relationship Id="rId28" Type="http://schemas.openxmlformats.org/officeDocument/2006/relationships/image" Target="../media/image32.wmf"/><Relationship Id="rId36" Type="http://schemas.openxmlformats.org/officeDocument/2006/relationships/image" Target="../media/image36.wmf"/><Relationship Id="rId49" Type="http://schemas.openxmlformats.org/officeDocument/2006/relationships/oleObject" Target="../embeddings/oleObject28.bin"/><Relationship Id="rId57" Type="http://schemas.openxmlformats.org/officeDocument/2006/relationships/oleObject" Target="../embeddings/oleObject32.bin"/><Relationship Id="rId106" Type="http://schemas.openxmlformats.org/officeDocument/2006/relationships/image" Target="../media/image58.wmf"/><Relationship Id="rId114" Type="http://schemas.openxmlformats.org/officeDocument/2006/relationships/image" Target="../media/image61.wmf"/><Relationship Id="rId119" Type="http://schemas.openxmlformats.org/officeDocument/2006/relationships/oleObject" Target="../embeddings/oleObject78.bin"/><Relationship Id="rId127" Type="http://schemas.openxmlformats.org/officeDocument/2006/relationships/image" Target="../media/image64.wmf"/><Relationship Id="rId10" Type="http://schemas.openxmlformats.org/officeDocument/2006/relationships/image" Target="../media/image23.wmf"/><Relationship Id="rId31" Type="http://schemas.openxmlformats.org/officeDocument/2006/relationships/oleObject" Target="../embeddings/oleObject19.bin"/><Relationship Id="rId44" Type="http://schemas.openxmlformats.org/officeDocument/2006/relationships/image" Target="../media/image40.wmf"/><Relationship Id="rId52" Type="http://schemas.openxmlformats.org/officeDocument/2006/relationships/image" Target="../media/image44.wmf"/><Relationship Id="rId60" Type="http://schemas.openxmlformats.org/officeDocument/2006/relationships/image" Target="../media/image47.wmf"/><Relationship Id="rId65" Type="http://schemas.openxmlformats.org/officeDocument/2006/relationships/oleObject" Target="../embeddings/oleObject39.bin"/><Relationship Id="rId73" Type="http://schemas.openxmlformats.org/officeDocument/2006/relationships/image" Target="../media/image50.wmf"/><Relationship Id="rId78" Type="http://schemas.openxmlformats.org/officeDocument/2006/relationships/image" Target="../media/image51.wmf"/><Relationship Id="rId81" Type="http://schemas.openxmlformats.org/officeDocument/2006/relationships/oleObject" Target="../embeddings/oleObject50.bin"/><Relationship Id="rId86" Type="http://schemas.openxmlformats.org/officeDocument/2006/relationships/image" Target="../media/image54.wmf"/><Relationship Id="rId94" Type="http://schemas.openxmlformats.org/officeDocument/2006/relationships/image" Target="../media/image56.wmf"/><Relationship Id="rId99" Type="http://schemas.openxmlformats.org/officeDocument/2006/relationships/oleObject" Target="../embeddings/oleObject63.bin"/><Relationship Id="rId101" Type="http://schemas.openxmlformats.org/officeDocument/2006/relationships/oleObject" Target="../embeddings/oleObject65.bin"/><Relationship Id="rId122" Type="http://schemas.openxmlformats.org/officeDocument/2006/relationships/oleObject" Target="../embeddings/oleObject80.bin"/><Relationship Id="rId130" Type="http://schemas.openxmlformats.org/officeDocument/2006/relationships/oleObject" Target="../embeddings/oleObject86.bin"/><Relationship Id="rId135" Type="http://schemas.openxmlformats.org/officeDocument/2006/relationships/image" Target="../media/image66.wmf"/><Relationship Id="rId143" Type="http://schemas.openxmlformats.org/officeDocument/2006/relationships/image" Target="../media/image70.gif"/><Relationship Id="rId4" Type="http://schemas.openxmlformats.org/officeDocument/2006/relationships/image" Target="../media/image20.wmf"/><Relationship Id="rId9" Type="http://schemas.openxmlformats.org/officeDocument/2006/relationships/oleObject" Target="../embeddings/oleObject8.bin"/><Relationship Id="rId13" Type="http://schemas.openxmlformats.org/officeDocument/2006/relationships/oleObject" Target="../embeddings/oleObject10.bin"/><Relationship Id="rId18" Type="http://schemas.openxmlformats.org/officeDocument/2006/relationships/image" Target="../media/image27.wmf"/><Relationship Id="rId39" Type="http://schemas.openxmlformats.org/officeDocument/2006/relationships/oleObject" Target="../embeddings/oleObject23.bin"/><Relationship Id="rId109" Type="http://schemas.openxmlformats.org/officeDocument/2006/relationships/oleObject" Target="../embeddings/oleObject71.bin"/><Relationship Id="rId34" Type="http://schemas.openxmlformats.org/officeDocument/2006/relationships/image" Target="../media/image35.wmf"/><Relationship Id="rId50" Type="http://schemas.openxmlformats.org/officeDocument/2006/relationships/image" Target="../media/image43.wmf"/><Relationship Id="rId55" Type="http://schemas.openxmlformats.org/officeDocument/2006/relationships/oleObject" Target="../embeddings/oleObject31.bin"/><Relationship Id="rId76" Type="http://schemas.openxmlformats.org/officeDocument/2006/relationships/oleObject" Target="../embeddings/oleObject47.bin"/><Relationship Id="rId97" Type="http://schemas.openxmlformats.org/officeDocument/2006/relationships/oleObject" Target="../embeddings/oleObject61.bin"/><Relationship Id="rId104" Type="http://schemas.openxmlformats.org/officeDocument/2006/relationships/oleObject" Target="../embeddings/oleObject68.bin"/><Relationship Id="rId120" Type="http://schemas.openxmlformats.org/officeDocument/2006/relationships/image" Target="../media/image63.wmf"/><Relationship Id="rId125" Type="http://schemas.openxmlformats.org/officeDocument/2006/relationships/oleObject" Target="../embeddings/oleObject83.bin"/><Relationship Id="rId141" Type="http://schemas.openxmlformats.org/officeDocument/2006/relationships/image" Target="../media/image68.gif"/><Relationship Id="rId7" Type="http://schemas.openxmlformats.org/officeDocument/2006/relationships/oleObject" Target="../embeddings/oleObject7.bin"/><Relationship Id="rId71" Type="http://schemas.openxmlformats.org/officeDocument/2006/relationships/oleObject" Target="../embeddings/oleObject43.bin"/><Relationship Id="rId92" Type="http://schemas.openxmlformats.org/officeDocument/2006/relationships/oleObject" Target="../embeddings/oleObject58.bin"/><Relationship Id="rId2" Type="http://schemas.openxmlformats.org/officeDocument/2006/relationships/slideLayout" Target="../slideLayouts/slideLayout7.xml"/><Relationship Id="rId29" Type="http://schemas.openxmlformats.org/officeDocument/2006/relationships/oleObject" Target="../embeddings/oleObject18.bin"/><Relationship Id="rId24" Type="http://schemas.openxmlformats.org/officeDocument/2006/relationships/image" Target="../media/image30.wmf"/><Relationship Id="rId40" Type="http://schemas.openxmlformats.org/officeDocument/2006/relationships/image" Target="../media/image38.wmf"/><Relationship Id="rId45" Type="http://schemas.openxmlformats.org/officeDocument/2006/relationships/oleObject" Target="../embeddings/oleObject26.bin"/><Relationship Id="rId66" Type="http://schemas.openxmlformats.org/officeDocument/2006/relationships/oleObject" Target="../embeddings/oleObject40.bin"/><Relationship Id="rId87" Type="http://schemas.openxmlformats.org/officeDocument/2006/relationships/oleObject" Target="../embeddings/oleObject54.bin"/><Relationship Id="rId110" Type="http://schemas.openxmlformats.org/officeDocument/2006/relationships/oleObject" Target="../embeddings/oleObject72.bin"/><Relationship Id="rId115" Type="http://schemas.openxmlformats.org/officeDocument/2006/relationships/oleObject" Target="../embeddings/oleObject75.bin"/><Relationship Id="rId131" Type="http://schemas.openxmlformats.org/officeDocument/2006/relationships/oleObject" Target="../embeddings/oleObject87.bin"/><Relationship Id="rId136" Type="http://schemas.openxmlformats.org/officeDocument/2006/relationships/oleObject" Target="../embeddings/oleObject91.bin"/><Relationship Id="rId61" Type="http://schemas.openxmlformats.org/officeDocument/2006/relationships/oleObject" Target="../embeddings/oleObject35.bin"/><Relationship Id="rId82" Type="http://schemas.openxmlformats.org/officeDocument/2006/relationships/oleObject" Target="../embeddings/oleObject51.bin"/><Relationship Id="rId19" Type="http://schemas.openxmlformats.org/officeDocument/2006/relationships/oleObject" Target="../embeddings/oleObject13.bin"/><Relationship Id="rId14" Type="http://schemas.openxmlformats.org/officeDocument/2006/relationships/image" Target="../media/image25.wmf"/><Relationship Id="rId30" Type="http://schemas.openxmlformats.org/officeDocument/2006/relationships/image" Target="../media/image33.wmf"/><Relationship Id="rId35" Type="http://schemas.openxmlformats.org/officeDocument/2006/relationships/oleObject" Target="../embeddings/oleObject21.bin"/><Relationship Id="rId56" Type="http://schemas.openxmlformats.org/officeDocument/2006/relationships/image" Target="../media/image46.wmf"/><Relationship Id="rId77" Type="http://schemas.openxmlformats.org/officeDocument/2006/relationships/oleObject" Target="../embeddings/oleObject48.bin"/><Relationship Id="rId100" Type="http://schemas.openxmlformats.org/officeDocument/2006/relationships/oleObject" Target="../embeddings/oleObject64.bin"/><Relationship Id="rId105" Type="http://schemas.openxmlformats.org/officeDocument/2006/relationships/oleObject" Target="../embeddings/oleObject69.bin"/><Relationship Id="rId126" Type="http://schemas.openxmlformats.org/officeDocument/2006/relationships/oleObject" Target="../embeddings/oleObject84.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9.xml"/><Relationship Id="rId4" Type="http://schemas.openxmlformats.org/officeDocument/2006/relationships/image" Target="http://www.muzey-factov.ru/img/facts/1827.png"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7.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Заголовок 1"/>
          <p:cNvSpPr>
            <a:spLocks noGrp="1"/>
          </p:cNvSpPr>
          <p:nvPr>
            <p:ph type="ctrTitle"/>
          </p:nvPr>
        </p:nvSpPr>
        <p:spPr>
          <a:xfrm>
            <a:off x="904875" y="2420938"/>
            <a:ext cx="7772400" cy="1470025"/>
          </a:xfrm>
        </p:spPr>
        <p:txBody>
          <a:bodyPr/>
          <a:lstStyle/>
          <a:p>
            <a:pPr eaLnBrk="1" hangingPunct="1"/>
            <a:r>
              <a:rPr lang="ru-RU" altLang="ru-RU" b="1" smtClean="0">
                <a:solidFill>
                  <a:srgbClr val="002060"/>
                </a:solidFill>
              </a:rPr>
              <a:t>Цели домашнего задания в свете требований ФГОС</a:t>
            </a:r>
          </a:p>
        </p:txBody>
      </p:sp>
      <p:sp>
        <p:nvSpPr>
          <p:cNvPr id="5" name="Rectangle 12"/>
          <p:cNvSpPr>
            <a:spLocks noGrp="1" noChangeArrowheads="1"/>
          </p:cNvSpPr>
          <p:nvPr>
            <p:ph type="subTitle" idx="1"/>
          </p:nvPr>
        </p:nvSpPr>
        <p:spPr>
          <a:xfrm>
            <a:off x="5219700" y="4221163"/>
            <a:ext cx="3057525" cy="17526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81000" indent="-381000" eaLnBrk="1" hangingPunct="1">
              <a:lnSpc>
                <a:spcPct val="80000"/>
              </a:lnSpc>
            </a:pPr>
            <a:r>
              <a:rPr lang="ru-RU" altLang="ru-RU" sz="2400" b="1" smtClean="0">
                <a:solidFill>
                  <a:srgbClr val="006600"/>
                </a:solidFill>
                <a:latin typeface="Times New Roman" pitchFamily="18" charset="0"/>
              </a:rPr>
              <a:t>Логинова Н.В.</a:t>
            </a:r>
          </a:p>
          <a:p>
            <a:pPr marL="381000" indent="-381000" eaLnBrk="1" hangingPunct="1">
              <a:lnSpc>
                <a:spcPct val="80000"/>
              </a:lnSpc>
            </a:pPr>
            <a:r>
              <a:rPr lang="ru-RU" altLang="ru-RU" sz="2400" b="1" smtClean="0">
                <a:solidFill>
                  <a:srgbClr val="006600"/>
                </a:solidFill>
                <a:latin typeface="Times New Roman" pitchFamily="18" charset="0"/>
              </a:rPr>
              <a:t>учитель математики</a:t>
            </a:r>
            <a:r>
              <a:rPr lang="ru-RU" altLang="ru-RU" sz="2400" smtClean="0">
                <a:solidFill>
                  <a:schemeClr val="tx1"/>
                </a:solidFill>
                <a:latin typeface="Times New Roman" pitchFamily="18" charset="0"/>
              </a:rPr>
              <a:t> </a:t>
            </a:r>
          </a:p>
          <a:p>
            <a:pPr marL="381000" indent="-381000" eaLnBrk="1" hangingPunct="1">
              <a:lnSpc>
                <a:spcPct val="80000"/>
              </a:lnSpc>
            </a:pPr>
            <a:r>
              <a:rPr lang="ru-RU" altLang="ru-RU" sz="2400" b="1" smtClean="0">
                <a:solidFill>
                  <a:srgbClr val="000099"/>
                </a:solidFill>
                <a:latin typeface="Times New Roman" pitchFamily="18" charset="0"/>
              </a:rPr>
              <a:t>МБОУ «СОШ № 16»</a:t>
            </a:r>
          </a:p>
          <a:p>
            <a:pPr marL="381000" indent="-381000" eaLnBrk="1" hangingPunct="1">
              <a:lnSpc>
                <a:spcPct val="80000"/>
              </a:lnSpc>
            </a:pPr>
            <a:r>
              <a:rPr lang="ru-RU" altLang="ru-RU" sz="2400" b="1" smtClean="0">
                <a:solidFill>
                  <a:srgbClr val="000099"/>
                </a:solidFill>
                <a:latin typeface="Times New Roman" pitchFamily="18" charset="0"/>
              </a:rPr>
              <a:t>г. Ижевска</a:t>
            </a:r>
          </a:p>
        </p:txBody>
      </p:sp>
      <p:sp>
        <p:nvSpPr>
          <p:cNvPr id="43012" name="Дата 3"/>
          <p:cNvSpPr txBox="1">
            <a:spLocks noGrp="1"/>
          </p:cNvSpPr>
          <p:nvPr/>
        </p:nvSpPr>
        <p:spPr bwMode="auto">
          <a:xfrm>
            <a:off x="6372225" y="333375"/>
            <a:ext cx="23050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fld id="{21B7728C-DE7D-44E7-AF1D-265492264578}" type="datetime1">
              <a:rPr lang="ru-RU" altLang="ru-RU">
                <a:solidFill>
                  <a:srgbClr val="005490"/>
                </a:solidFill>
              </a:rPr>
              <a:pPr eaLnBrk="1" hangingPunct="1">
                <a:spcBef>
                  <a:spcPct val="0"/>
                </a:spcBef>
                <a:buFontTx/>
                <a:buNone/>
              </a:pPr>
              <a:t>27.11.2014</a:t>
            </a:fld>
            <a:endParaRPr lang="en-US" altLang="ru-RU">
              <a:solidFill>
                <a:srgbClr val="005490"/>
              </a:solidFill>
            </a:endParaRPr>
          </a:p>
        </p:txBody>
      </p:sp>
      <p:pic>
        <p:nvPicPr>
          <p:cNvPr id="43013" name="Picture 4" descr="29490787[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25425"/>
            <a:ext cx="2159000" cy="182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down)">
                                      <p:cBhvr>
                                        <p:cTn id="11" dur="500"/>
                                        <p:tgtEl>
                                          <p:spTgt spid="5">
                                            <p:txEl>
                                              <p:pRg st="1" end="1"/>
                                            </p:txEl>
                                          </p:spTgt>
                                        </p:tgtEl>
                                      </p:cBhvr>
                                    </p:animEffect>
                                  </p:childTnLst>
                                </p:cTn>
                              </p:par>
                            </p:childTnLst>
                          </p:cTn>
                        </p:par>
                        <p:par>
                          <p:cTn id="12" fill="hold" nodeType="afterGroup">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down)">
                                      <p:cBhvr>
                                        <p:cTn id="15" dur="500"/>
                                        <p:tgtEl>
                                          <p:spTgt spid="5">
                                            <p:txEl>
                                              <p:pRg st="2" end="2"/>
                                            </p:txEl>
                                          </p:spTgt>
                                        </p:tgtEl>
                                      </p:cBhvr>
                                    </p:animEffect>
                                  </p:childTnLst>
                                </p:cTn>
                              </p:par>
                            </p:childTnLst>
                          </p:cTn>
                        </p:par>
                        <p:par>
                          <p:cTn id="16" fill="hold" nodeType="afterGroup">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wipe(down)">
                                      <p:cBhvr>
                                        <p:cTn id="19"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8788" y="333375"/>
            <a:ext cx="8229600" cy="4175125"/>
          </a:xfrm>
        </p:spPr>
        <p:txBody>
          <a:bodyPr rtlCol="0">
            <a:normAutofit fontScale="92500"/>
          </a:bodyPr>
          <a:lstStyle/>
          <a:p>
            <a:pPr eaLnBrk="1" fontAlgn="auto" hangingPunct="1">
              <a:spcAft>
                <a:spcPts val="0"/>
              </a:spcAft>
              <a:defRPr/>
            </a:pPr>
            <a:r>
              <a:rPr lang="ru-RU" dirty="0"/>
              <a:t>Методика организации выполнения домашней работы – одно из слабых звеньев в деятельности школы. </a:t>
            </a:r>
            <a:endParaRPr lang="ru-RU" dirty="0" smtClean="0"/>
          </a:p>
          <a:p>
            <a:pPr eaLnBrk="1" fontAlgn="auto" hangingPunct="1">
              <a:spcAft>
                <a:spcPts val="0"/>
              </a:spcAft>
              <a:defRPr/>
            </a:pPr>
            <a:r>
              <a:rPr lang="ru-RU" dirty="0" smtClean="0"/>
              <a:t>Часто </a:t>
            </a:r>
            <a:r>
              <a:rPr lang="ru-RU" dirty="0"/>
              <a:t>задавание уроков на дом вообще не выделяется как самостоятельный этап урока. </a:t>
            </a:r>
            <a:endParaRPr lang="ru-RU" dirty="0" smtClean="0"/>
          </a:p>
          <a:p>
            <a:pPr eaLnBrk="1" fontAlgn="auto" hangingPunct="1">
              <a:spcAft>
                <a:spcPts val="0"/>
              </a:spcAft>
              <a:defRPr/>
            </a:pPr>
            <a:r>
              <a:rPr lang="ru-RU" dirty="0" smtClean="0"/>
              <a:t>Между </a:t>
            </a:r>
            <a:r>
              <a:rPr lang="ru-RU" dirty="0"/>
              <a:t>тем оно должно подготовить учащихся к самостоятельному и сознательному выполнению задания.</a:t>
            </a:r>
          </a:p>
        </p:txBody>
      </p:sp>
      <p:sp>
        <p:nvSpPr>
          <p:cNvPr id="52227" name="Rectangle 11"/>
          <p:cNvSpPr>
            <a:spLocks noChangeArrowheads="1"/>
          </p:cNvSpPr>
          <p:nvPr/>
        </p:nvSpPr>
        <p:spPr bwMode="auto">
          <a:xfrm>
            <a:off x="3348038" y="6381750"/>
            <a:ext cx="24495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1000" b="1" i="1">
                <a:solidFill>
                  <a:srgbClr val="9B9B9B"/>
                </a:solidFill>
                <a:latin typeface="Arial" pitchFamily="34" charset="0"/>
              </a:rPr>
              <a:t>Логинова Н.В.   МБОУ «СОШ №16»</a:t>
            </a:r>
            <a:endParaRPr lang="ru-RU" altLang="ru-RU" sz="1000" b="1">
              <a:solidFill>
                <a:srgbClr val="9B9B9B"/>
              </a:solidFill>
              <a:latin typeface="Arial" pitchFamily="34" charset="0"/>
            </a:endParaRPr>
          </a:p>
        </p:txBody>
      </p:sp>
      <p:sp>
        <p:nvSpPr>
          <p:cNvPr id="52228" name="Прямоугольник 4"/>
          <p:cNvSpPr>
            <a:spLocks noChangeArrowheads="1"/>
          </p:cNvSpPr>
          <p:nvPr/>
        </p:nvSpPr>
        <p:spPr bwMode="auto">
          <a:xfrm>
            <a:off x="395288" y="6381750"/>
            <a:ext cx="8191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fld id="{0DC07C06-460F-455C-BEAD-8F367B2C0BD7}" type="datetime1">
              <a:rPr lang="ru-RU" altLang="ru-RU" sz="1000">
                <a:solidFill>
                  <a:srgbClr val="898989"/>
                </a:solidFill>
                <a:latin typeface="Arial" pitchFamily="34" charset="0"/>
              </a:rPr>
              <a:pPr eaLnBrk="1" hangingPunct="1">
                <a:spcBef>
                  <a:spcPct val="0"/>
                </a:spcBef>
                <a:buFontTx/>
                <a:buNone/>
              </a:pPr>
              <a:t>27.11.2014</a:t>
            </a:fld>
            <a:endParaRPr lang="ru-RU" altLang="ru-RU" sz="1000">
              <a:solidFill>
                <a:srgbClr val="000000"/>
              </a:solidFill>
              <a:latin typeface="Candara" pitchFamily="34" charset="0"/>
            </a:endParaRPr>
          </a:p>
        </p:txBody>
      </p:sp>
      <p:sp>
        <p:nvSpPr>
          <p:cNvPr id="52229" name="Номер слайда 4"/>
          <p:cNvSpPr txBox="1">
            <a:spLocks noGrp="1"/>
          </p:cNvSpPr>
          <p:nvPr/>
        </p:nvSpPr>
        <p:spPr bwMode="auto">
          <a:xfrm>
            <a:off x="8101013" y="6356350"/>
            <a:ext cx="5857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hangingPunct="1">
              <a:spcBef>
                <a:spcPct val="0"/>
              </a:spcBef>
              <a:buFontTx/>
              <a:buNone/>
            </a:pPr>
            <a:fld id="{F592AEE0-98E7-4DCD-8CAD-58F0240262BC}" type="slidenum">
              <a:rPr lang="ru-RU" altLang="ru-RU" sz="1200">
                <a:solidFill>
                  <a:srgbClr val="898989"/>
                </a:solidFill>
              </a:rPr>
              <a:pPr algn="r" eaLnBrk="1" hangingPunct="1">
                <a:spcBef>
                  <a:spcPct val="0"/>
                </a:spcBef>
                <a:buFontTx/>
                <a:buNone/>
              </a:pPr>
              <a:t>10</a:t>
            </a:fld>
            <a:endParaRPr lang="ru-RU" altLang="ru-RU" sz="1200">
              <a:solidFill>
                <a:srgbClr val="898989"/>
              </a:solidFill>
            </a:endParaRPr>
          </a:p>
        </p:txBody>
      </p:sp>
      <p:pic>
        <p:nvPicPr>
          <p:cNvPr id="52230" name="Picture 2" descr="D:\Мои рисунки\1 сентября\школа\55221106_1251783547_statut3_fl[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8363" y="3860800"/>
            <a:ext cx="2444750"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nvPr>
        </p:nvGraphicFramePr>
        <p:xfrm>
          <a:off x="539750" y="188913"/>
          <a:ext cx="8229600" cy="5761037"/>
        </p:xfrm>
        <a:graphic>
          <a:graphicData uri="http://schemas.openxmlformats.org/drawingml/2006/table">
            <a:tbl>
              <a:tblPr firstRow="1" bandRow="1">
                <a:tableStyleId>{F5AB1C69-6EDB-4FF4-983F-18BD219EF322}</a:tableStyleId>
              </a:tblPr>
              <a:tblGrid>
                <a:gridCol w="1872208"/>
                <a:gridCol w="6357392"/>
              </a:tblGrid>
              <a:tr h="457225">
                <a:tc>
                  <a:txBody>
                    <a:bodyPr/>
                    <a:lstStyle/>
                    <a:p>
                      <a:r>
                        <a:rPr lang="ru-RU" sz="2400" kern="1200" dirty="0" smtClean="0">
                          <a:effectLst/>
                        </a:rPr>
                        <a:t>Цели д/з</a:t>
                      </a:r>
                      <a:endParaRPr lang="ru-RU" sz="2400" dirty="0"/>
                    </a:p>
                  </a:txBody>
                  <a:tcPr marT="45723" marB="45723"/>
                </a:tc>
                <a:tc>
                  <a:txBody>
                    <a:bodyPr/>
                    <a:lstStyle/>
                    <a:p>
                      <a:r>
                        <a:rPr lang="ru-RU" sz="2400" kern="1200" dirty="0" smtClean="0">
                          <a:effectLst/>
                        </a:rPr>
                        <a:t>овладение способами учебной деятельности</a:t>
                      </a:r>
                      <a:endParaRPr lang="ru-RU" sz="2400" dirty="0"/>
                    </a:p>
                  </a:txBody>
                  <a:tcPr marT="45723" marB="45723"/>
                </a:tc>
              </a:tr>
              <a:tr h="1554566">
                <a:tc>
                  <a:txBody>
                    <a:bodyPr/>
                    <a:lstStyle/>
                    <a:p>
                      <a:r>
                        <a:rPr lang="ru-RU" sz="2400" kern="1200" dirty="0" smtClean="0">
                          <a:effectLst/>
                        </a:rPr>
                        <a:t>Содержание д/з</a:t>
                      </a:r>
                      <a:endParaRPr lang="ru-RU" sz="2400" dirty="0"/>
                    </a:p>
                  </a:txBody>
                  <a:tcPr marT="45723" marB="45723"/>
                </a:tc>
                <a:tc>
                  <a:txBody>
                    <a:bodyPr/>
                    <a:lstStyle/>
                    <a:p>
                      <a:r>
                        <a:rPr lang="ru-RU" sz="2400" kern="1200" dirty="0" smtClean="0">
                          <a:effectLst/>
                        </a:rPr>
                        <a:t>обучение нестандартным способам решения проблем, формирование интереса не только к результату, но и к процессу учебной деятельности. </a:t>
                      </a:r>
                      <a:endParaRPr lang="ru-RU" sz="2400" dirty="0"/>
                    </a:p>
                  </a:txBody>
                  <a:tcPr marT="45723" marB="45723"/>
                </a:tc>
              </a:tr>
              <a:tr h="3749246">
                <a:tc>
                  <a:txBody>
                    <a:bodyPr/>
                    <a:lstStyle/>
                    <a:p>
                      <a:r>
                        <a:rPr lang="ru-RU" sz="2400" kern="1200" dirty="0" smtClean="0">
                          <a:effectLst/>
                        </a:rPr>
                        <a:t>Примеры </a:t>
                      </a:r>
                    </a:p>
                    <a:p>
                      <a:endParaRPr lang="ru-RU" sz="2400" dirty="0"/>
                    </a:p>
                  </a:txBody>
                  <a:tcPr marT="45723" marB="45723"/>
                </a:tc>
                <a:tc>
                  <a:txBody>
                    <a:bodyPr/>
                    <a:lstStyle/>
                    <a:p>
                      <a:r>
                        <a:rPr lang="ru-RU" sz="2400" kern="1200" dirty="0" smtClean="0">
                          <a:effectLst/>
                        </a:rPr>
                        <a:t>разработка наглядных пособий, таблиц, схем, алгоритмов, опорных конспектов; </a:t>
                      </a:r>
                      <a:r>
                        <a:rPr lang="ru-RU" sz="2400" dirty="0" smtClean="0"/>
                        <a:t/>
                      </a:r>
                      <a:br>
                        <a:rPr lang="ru-RU" sz="2400" dirty="0" smtClean="0"/>
                      </a:br>
                      <a:r>
                        <a:rPr lang="ru-RU" sz="2400" kern="1200" dirty="0" smtClean="0">
                          <a:effectLst/>
                        </a:rPr>
                        <a:t>разработка новых вариантов правил, формулировок и т.п.; </a:t>
                      </a:r>
                      <a:r>
                        <a:rPr lang="ru-RU" sz="2400" dirty="0" smtClean="0"/>
                        <a:t/>
                      </a:r>
                      <a:br>
                        <a:rPr lang="ru-RU" sz="2400" dirty="0" smtClean="0"/>
                      </a:br>
                      <a:r>
                        <a:rPr lang="ru-RU" sz="2400" kern="1200" dirty="0" smtClean="0">
                          <a:effectLst/>
                        </a:rPr>
                        <a:t>подготовка тестов, заданий, карточек для контроля и самоконтроля. Карточки для слабых учащихся: </a:t>
                      </a:r>
                      <a:r>
                        <a:rPr lang="ru-RU" sz="2400" dirty="0" smtClean="0"/>
                        <a:t/>
                      </a:r>
                      <a:br>
                        <a:rPr lang="ru-RU" sz="2400" dirty="0" smtClean="0"/>
                      </a:br>
                      <a:r>
                        <a:rPr lang="ru-RU" sz="2400" kern="1200" dirty="0" smtClean="0">
                          <a:effectLst/>
                        </a:rPr>
                        <a:t>- с пропусками, которые нужно заполнить </a:t>
                      </a:r>
                      <a:r>
                        <a:rPr lang="ru-RU" sz="2400" dirty="0" smtClean="0"/>
                        <a:t/>
                      </a:r>
                      <a:br>
                        <a:rPr lang="ru-RU" sz="2400" dirty="0" smtClean="0"/>
                      </a:br>
                      <a:r>
                        <a:rPr lang="ru-RU" sz="2400" kern="1200" dirty="0" smtClean="0">
                          <a:effectLst/>
                        </a:rPr>
                        <a:t>- с ошибками, которые нужно исправить </a:t>
                      </a:r>
                      <a:r>
                        <a:rPr lang="ru-RU" sz="2400" dirty="0" smtClean="0"/>
                        <a:t/>
                      </a:r>
                      <a:br>
                        <a:rPr lang="ru-RU" sz="2400" dirty="0" smtClean="0"/>
                      </a:br>
                      <a:r>
                        <a:rPr lang="ru-RU" sz="2400" kern="1200" dirty="0" smtClean="0">
                          <a:effectLst/>
                        </a:rPr>
                        <a:t>- с неоконченными решениями;</a:t>
                      </a:r>
                      <a:endParaRPr lang="ru-RU" sz="2400" dirty="0"/>
                    </a:p>
                  </a:txBody>
                  <a:tcPr marT="45723" marB="45723"/>
                </a:tc>
              </a:tr>
            </a:tbl>
          </a:graphicData>
        </a:graphic>
      </p:graphicFrame>
      <p:sp>
        <p:nvSpPr>
          <p:cNvPr id="53264" name="Rectangle 11"/>
          <p:cNvSpPr>
            <a:spLocks noChangeArrowheads="1"/>
          </p:cNvSpPr>
          <p:nvPr/>
        </p:nvSpPr>
        <p:spPr bwMode="auto">
          <a:xfrm>
            <a:off x="3348038" y="6381750"/>
            <a:ext cx="24495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1000" b="1" i="1">
                <a:solidFill>
                  <a:srgbClr val="9B9B9B"/>
                </a:solidFill>
                <a:latin typeface="Arial" pitchFamily="34" charset="0"/>
              </a:rPr>
              <a:t>Логинова Н.В.   МБОУ «СОШ №16»</a:t>
            </a:r>
            <a:endParaRPr lang="ru-RU" altLang="ru-RU" sz="1000" b="1">
              <a:solidFill>
                <a:srgbClr val="9B9B9B"/>
              </a:solidFill>
              <a:latin typeface="Arial" pitchFamily="34" charset="0"/>
            </a:endParaRPr>
          </a:p>
        </p:txBody>
      </p:sp>
      <p:sp>
        <p:nvSpPr>
          <p:cNvPr id="53265" name="Прямоугольник 7"/>
          <p:cNvSpPr>
            <a:spLocks noChangeArrowheads="1"/>
          </p:cNvSpPr>
          <p:nvPr/>
        </p:nvSpPr>
        <p:spPr bwMode="auto">
          <a:xfrm>
            <a:off x="539750" y="6381750"/>
            <a:ext cx="8191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fld id="{3580B29A-C5B3-46E8-AEF4-CCF69689B803}" type="datetime1">
              <a:rPr lang="ru-RU" altLang="ru-RU" sz="1000">
                <a:solidFill>
                  <a:srgbClr val="898989"/>
                </a:solidFill>
                <a:latin typeface="Arial" pitchFamily="34" charset="0"/>
              </a:rPr>
              <a:pPr eaLnBrk="1" hangingPunct="1">
                <a:spcBef>
                  <a:spcPct val="0"/>
                </a:spcBef>
                <a:buFontTx/>
                <a:buNone/>
              </a:pPr>
              <a:t>27.11.2014</a:t>
            </a:fld>
            <a:endParaRPr lang="ru-RU" altLang="ru-RU" sz="1000">
              <a:solidFill>
                <a:srgbClr val="000000"/>
              </a:solidFill>
              <a:latin typeface="Candara" pitchFamily="34" charset="0"/>
            </a:endParaRPr>
          </a:p>
        </p:txBody>
      </p:sp>
      <p:sp>
        <p:nvSpPr>
          <p:cNvPr id="53266" name="Номер слайда 4"/>
          <p:cNvSpPr txBox="1">
            <a:spLocks noGrp="1"/>
          </p:cNvSpPr>
          <p:nvPr/>
        </p:nvSpPr>
        <p:spPr bwMode="auto">
          <a:xfrm>
            <a:off x="8101013" y="6356350"/>
            <a:ext cx="5857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hangingPunct="1">
              <a:spcBef>
                <a:spcPct val="0"/>
              </a:spcBef>
              <a:buFontTx/>
              <a:buNone/>
            </a:pPr>
            <a:fld id="{E5DFFA78-F041-4572-8461-51994EE16D51}" type="slidenum">
              <a:rPr lang="ru-RU" altLang="ru-RU" sz="1200">
                <a:solidFill>
                  <a:srgbClr val="898989"/>
                </a:solidFill>
              </a:rPr>
              <a:pPr algn="r" eaLnBrk="1" hangingPunct="1">
                <a:spcBef>
                  <a:spcPct val="0"/>
                </a:spcBef>
                <a:buFontTx/>
                <a:buNone/>
              </a:pPr>
              <a:t>11</a:t>
            </a:fld>
            <a:endParaRPr lang="ru-RU" altLang="ru-RU" sz="1200">
              <a:solidFill>
                <a:srgbClr val="898989"/>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nvPr>
        </p:nvGraphicFramePr>
        <p:xfrm>
          <a:off x="323850" y="188913"/>
          <a:ext cx="8496300" cy="5764238"/>
        </p:xfrm>
        <a:graphic>
          <a:graphicData uri="http://schemas.openxmlformats.org/drawingml/2006/table">
            <a:tbl>
              <a:tblPr firstRow="1" bandRow="1">
                <a:tableStyleId>{F5AB1C69-6EDB-4FF4-983F-18BD219EF322}</a:tableStyleId>
              </a:tblPr>
              <a:tblGrid>
                <a:gridCol w="1584056"/>
                <a:gridCol w="6912244"/>
              </a:tblGrid>
              <a:tr h="454192">
                <a:tc>
                  <a:txBody>
                    <a:bodyPr/>
                    <a:lstStyle/>
                    <a:p>
                      <a:r>
                        <a:rPr lang="ru-RU" sz="2000" kern="1200" dirty="0" smtClean="0">
                          <a:effectLst/>
                        </a:rPr>
                        <a:t>Цели д/з</a:t>
                      </a:r>
                      <a:endParaRPr lang="ru-RU" sz="2000" dirty="0"/>
                    </a:p>
                  </a:txBody>
                  <a:tcPr marL="91433" marR="91433" marT="45719" marB="45719"/>
                </a:tc>
                <a:tc>
                  <a:txBody>
                    <a:bodyPr/>
                    <a:lstStyle/>
                    <a:p>
                      <a:r>
                        <a:rPr lang="ru-RU" sz="2000" kern="1200" dirty="0" smtClean="0">
                          <a:effectLst/>
                        </a:rPr>
                        <a:t>формирование информационной культуры</a:t>
                      </a:r>
                      <a:endParaRPr lang="ru-RU" sz="2000" dirty="0"/>
                    </a:p>
                  </a:txBody>
                  <a:tcPr marL="91433" marR="91433" marT="45719" marB="45719"/>
                </a:tc>
              </a:tr>
              <a:tr h="3108932">
                <a:tc>
                  <a:txBody>
                    <a:bodyPr/>
                    <a:lstStyle/>
                    <a:p>
                      <a:r>
                        <a:rPr lang="ru-RU" sz="2000" kern="1200" dirty="0" smtClean="0">
                          <a:effectLst/>
                        </a:rPr>
                        <a:t>Содержание д/з</a:t>
                      </a:r>
                      <a:endParaRPr lang="ru-RU" sz="2000" dirty="0"/>
                    </a:p>
                  </a:txBody>
                  <a:tcPr marL="91433" marR="91433" marT="45719" marB="45719"/>
                </a:tc>
                <a:tc>
                  <a:txBody>
                    <a:bodyPr/>
                    <a:lstStyle/>
                    <a:p>
                      <a:r>
                        <a:rPr lang="ru-RU" sz="2200" kern="1200" dirty="0" smtClean="0">
                          <a:effectLst/>
                        </a:rPr>
                        <a:t>внимательно прочитать текст; определить, сколько в нем частей; придумать вопросы к каждой части текста и ответить на них с помощью учебника; дополнить вопросы, если в тексте остается невостребованная информация; выделить ключевые слова текста; найти значения незнакомых слов в словаре, опираясь только на ключевые слова; пересказать текст, проверяя себя по учебнику; по ключевым словам построить план-схему или разработать алгоритм. </a:t>
                      </a:r>
                      <a:endParaRPr lang="ru-RU" sz="2200" dirty="0"/>
                    </a:p>
                  </a:txBody>
                  <a:tcPr marL="91433" marR="91433" marT="45719" marB="45719"/>
                </a:tc>
              </a:tr>
              <a:tr h="2201088">
                <a:tc>
                  <a:txBody>
                    <a:bodyPr/>
                    <a:lstStyle/>
                    <a:p>
                      <a:r>
                        <a:rPr lang="ru-RU" sz="2000" kern="1200" dirty="0" smtClean="0">
                          <a:effectLst/>
                        </a:rPr>
                        <a:t>Примеры </a:t>
                      </a:r>
                      <a:endParaRPr lang="ru-RU" sz="2000" dirty="0"/>
                    </a:p>
                  </a:txBody>
                  <a:tcPr marL="91433" marR="91433" marT="45719" marB="45719"/>
                </a:tc>
                <a:tc>
                  <a:txBody>
                    <a:bodyPr/>
                    <a:lstStyle/>
                    <a:p>
                      <a:r>
                        <a:rPr lang="ru-RU" sz="2200" kern="1200" dirty="0" smtClean="0">
                          <a:effectLst/>
                        </a:rPr>
                        <a:t>представьте себе, что содержание заданного параграфа – военная тайна и надо зашифровать материал так, чтобы было как можно меньше слов, но чтобы по этим словам вы могли передать суть параграфа. Такая шифровка будет схемой материала. Можно иногда разрешать отвечать по такой схеме-шпаргалке. </a:t>
                      </a:r>
                      <a:endParaRPr lang="ru-RU" sz="2200" dirty="0"/>
                    </a:p>
                  </a:txBody>
                  <a:tcPr marL="91433" marR="91433" marT="45719" marB="45719"/>
                </a:tc>
              </a:tr>
            </a:tbl>
          </a:graphicData>
        </a:graphic>
      </p:graphicFrame>
      <p:sp>
        <p:nvSpPr>
          <p:cNvPr id="54288" name="Rectangle 11"/>
          <p:cNvSpPr>
            <a:spLocks noChangeArrowheads="1"/>
          </p:cNvSpPr>
          <p:nvPr/>
        </p:nvSpPr>
        <p:spPr bwMode="auto">
          <a:xfrm>
            <a:off x="3348038" y="6381750"/>
            <a:ext cx="24495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1000" b="1" i="1">
                <a:solidFill>
                  <a:srgbClr val="9B9B9B"/>
                </a:solidFill>
                <a:latin typeface="Arial" pitchFamily="34" charset="0"/>
              </a:rPr>
              <a:t>Логинова Н.В.   МБОУ «СОШ №16»</a:t>
            </a:r>
            <a:endParaRPr lang="ru-RU" altLang="ru-RU" sz="1000" b="1">
              <a:solidFill>
                <a:srgbClr val="9B9B9B"/>
              </a:solidFill>
              <a:latin typeface="Arial" pitchFamily="34" charset="0"/>
            </a:endParaRPr>
          </a:p>
        </p:txBody>
      </p:sp>
      <p:sp>
        <p:nvSpPr>
          <p:cNvPr id="54289" name="Прямоугольник 5"/>
          <p:cNvSpPr>
            <a:spLocks noChangeArrowheads="1"/>
          </p:cNvSpPr>
          <p:nvPr/>
        </p:nvSpPr>
        <p:spPr bwMode="auto">
          <a:xfrm>
            <a:off x="323850" y="6381750"/>
            <a:ext cx="8191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fld id="{471B4E6C-D57A-4F96-AE88-BF92C6C87FFF}" type="datetime1">
              <a:rPr lang="ru-RU" altLang="ru-RU" sz="1000">
                <a:solidFill>
                  <a:srgbClr val="898989"/>
                </a:solidFill>
                <a:latin typeface="Arial" pitchFamily="34" charset="0"/>
              </a:rPr>
              <a:pPr eaLnBrk="1" hangingPunct="1">
                <a:spcBef>
                  <a:spcPct val="0"/>
                </a:spcBef>
                <a:buFontTx/>
                <a:buNone/>
              </a:pPr>
              <a:t>27.11.2014</a:t>
            </a:fld>
            <a:endParaRPr lang="ru-RU" altLang="ru-RU" sz="1000">
              <a:solidFill>
                <a:srgbClr val="000000"/>
              </a:solidFill>
              <a:latin typeface="Candara" pitchFamily="34" charset="0"/>
            </a:endParaRPr>
          </a:p>
        </p:txBody>
      </p:sp>
      <p:sp>
        <p:nvSpPr>
          <p:cNvPr id="54290" name="Номер слайда 4"/>
          <p:cNvSpPr txBox="1">
            <a:spLocks noGrp="1"/>
          </p:cNvSpPr>
          <p:nvPr/>
        </p:nvSpPr>
        <p:spPr bwMode="auto">
          <a:xfrm>
            <a:off x="8101013" y="6356350"/>
            <a:ext cx="5857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hangingPunct="1">
              <a:spcBef>
                <a:spcPct val="0"/>
              </a:spcBef>
              <a:buFontTx/>
              <a:buNone/>
            </a:pPr>
            <a:fld id="{4C116EAB-AD3E-4340-8373-9AB9C04F32A3}" type="slidenum">
              <a:rPr lang="ru-RU" altLang="ru-RU" sz="1200">
                <a:solidFill>
                  <a:srgbClr val="898989"/>
                </a:solidFill>
              </a:rPr>
              <a:pPr algn="r" eaLnBrk="1" hangingPunct="1">
                <a:spcBef>
                  <a:spcPct val="0"/>
                </a:spcBef>
                <a:buFontTx/>
                <a:buNone/>
              </a:pPr>
              <a:t>12</a:t>
            </a:fld>
            <a:endParaRPr lang="ru-RU" altLang="ru-RU" sz="1200">
              <a:solidFill>
                <a:srgbClr val="898989"/>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nvPr>
        </p:nvGraphicFramePr>
        <p:xfrm>
          <a:off x="568325" y="188913"/>
          <a:ext cx="8229600" cy="5761037"/>
        </p:xfrm>
        <a:graphic>
          <a:graphicData uri="http://schemas.openxmlformats.org/drawingml/2006/table">
            <a:tbl>
              <a:tblPr firstRow="1" bandRow="1">
                <a:tableStyleId>{F5AB1C69-6EDB-4FF4-983F-18BD219EF322}</a:tableStyleId>
              </a:tblPr>
              <a:tblGrid>
                <a:gridCol w="1584176"/>
                <a:gridCol w="6645424"/>
              </a:tblGrid>
              <a:tr h="701079">
                <a:tc>
                  <a:txBody>
                    <a:bodyPr/>
                    <a:lstStyle/>
                    <a:p>
                      <a:r>
                        <a:rPr lang="ru-RU" sz="2000" kern="1200" dirty="0" smtClean="0">
                          <a:effectLst/>
                        </a:rPr>
                        <a:t>Цели д/з</a:t>
                      </a:r>
                      <a:endParaRPr lang="ru-RU" sz="2000" dirty="0"/>
                    </a:p>
                  </a:txBody>
                  <a:tcPr marT="45723" marB="45723"/>
                </a:tc>
                <a:tc>
                  <a:txBody>
                    <a:bodyPr/>
                    <a:lstStyle/>
                    <a:p>
                      <a:r>
                        <a:rPr lang="ru-RU" sz="2000" kern="1200" dirty="0" smtClean="0">
                          <a:effectLst/>
                        </a:rPr>
                        <a:t>развитие рефлексивных умений </a:t>
                      </a:r>
                      <a:r>
                        <a:rPr lang="ru-RU" sz="2000" kern="1200" dirty="0" err="1" smtClean="0">
                          <a:effectLst/>
                        </a:rPr>
                        <a:t>самоактуализации</a:t>
                      </a:r>
                      <a:r>
                        <a:rPr lang="ru-RU" sz="2000" kern="1200" dirty="0" smtClean="0">
                          <a:effectLst/>
                        </a:rPr>
                        <a:t> через различные виды деятельности</a:t>
                      </a:r>
                      <a:endParaRPr lang="ru-RU" sz="2000" dirty="0"/>
                    </a:p>
                  </a:txBody>
                  <a:tcPr marT="45723" marB="45723"/>
                </a:tc>
              </a:tr>
              <a:tr h="3139612">
                <a:tc>
                  <a:txBody>
                    <a:bodyPr/>
                    <a:lstStyle/>
                    <a:p>
                      <a:r>
                        <a:rPr lang="ru-RU" sz="2000" kern="1200" dirty="0" smtClean="0">
                          <a:effectLst/>
                        </a:rPr>
                        <a:t>Содержание д/з</a:t>
                      </a:r>
                      <a:endParaRPr lang="ru-RU" sz="2000" dirty="0"/>
                    </a:p>
                  </a:txBody>
                  <a:tcPr marT="45723" marB="45723"/>
                </a:tc>
                <a:tc>
                  <a:txBody>
                    <a:bodyPr/>
                    <a:lstStyle/>
                    <a:p>
                      <a:r>
                        <a:rPr lang="ru-RU" sz="2000" kern="1200" dirty="0" smtClean="0">
                          <a:effectLst/>
                        </a:rPr>
                        <a:t>выполнение заданий, включающих ошибки в рассуждениях или записях; рассмотрение задач с лишними или недостающими данными; создание педагогических программных средств (обучающие программы, компьютерные тесты, презентации, </a:t>
                      </a:r>
                      <a:r>
                        <a:rPr lang="ru-RU" sz="2000" kern="1200" dirty="0" err="1" smtClean="0">
                          <a:effectLst/>
                        </a:rPr>
                        <a:t>Web</a:t>
                      </a:r>
                      <a:r>
                        <a:rPr lang="ru-RU" sz="2000" kern="1200" dirty="0" smtClean="0">
                          <a:effectLst/>
                        </a:rPr>
                        <a:t> -сайты и т.д.); написание стихов, рассказов, сказок, сочинений по изучаемой теме; разработка материалов для школьной печати (в том числе, например, создание и поддержка электронной газеты); создание материалов для кабинета (плакаты, стенды, наглядные пособия и т.д.). </a:t>
                      </a:r>
                      <a:endParaRPr lang="ru-RU" sz="2000" dirty="0"/>
                    </a:p>
                  </a:txBody>
                  <a:tcPr marT="45723" marB="45723"/>
                </a:tc>
              </a:tr>
              <a:tr h="1920346">
                <a:tc>
                  <a:txBody>
                    <a:bodyPr/>
                    <a:lstStyle/>
                    <a:p>
                      <a:r>
                        <a:rPr lang="ru-RU" sz="2000" kern="1200" dirty="0" smtClean="0">
                          <a:effectLst/>
                        </a:rPr>
                        <a:t>Примеры </a:t>
                      </a:r>
                      <a:endParaRPr lang="ru-RU" sz="2000" dirty="0"/>
                    </a:p>
                  </a:txBody>
                  <a:tcPr marT="45723" marB="45723"/>
                </a:tc>
                <a:tc>
                  <a:txBody>
                    <a:bodyPr/>
                    <a:lstStyle/>
                    <a:p>
                      <a:r>
                        <a:rPr lang="ru-RU" sz="2000" kern="1200" dirty="0" smtClean="0">
                          <a:effectLst/>
                        </a:rPr>
                        <a:t>Учитель предлагает школьникам выполнить дома работу по их собственному выбору и пониманию,</a:t>
                      </a:r>
                    </a:p>
                    <a:p>
                      <a:r>
                        <a:rPr lang="ru-RU" sz="2000" kern="1200" dirty="0" smtClean="0">
                          <a:effectLst/>
                        </a:rPr>
                        <a:t>творческие задания, подразумевающие длительную самостоятельную работу (проекты, рефераты, другие творческие работы), что способствует развитию у учащихся потребности в самостоятельной работе, в самовыражении</a:t>
                      </a:r>
                      <a:endParaRPr lang="ru-RU" sz="2000" b="0" i="0" kern="1200" dirty="0" smtClean="0">
                        <a:solidFill>
                          <a:schemeClr val="dk1"/>
                        </a:solidFill>
                        <a:effectLst/>
                        <a:latin typeface="+mn-lt"/>
                        <a:ea typeface="+mn-ea"/>
                        <a:cs typeface="+mn-cs"/>
                      </a:endParaRPr>
                    </a:p>
                  </a:txBody>
                  <a:tcPr marT="45723" marB="45723"/>
                </a:tc>
              </a:tr>
            </a:tbl>
          </a:graphicData>
        </a:graphic>
      </p:graphicFrame>
      <p:sp>
        <p:nvSpPr>
          <p:cNvPr id="55312" name="Rectangle 11"/>
          <p:cNvSpPr>
            <a:spLocks noChangeArrowheads="1"/>
          </p:cNvSpPr>
          <p:nvPr/>
        </p:nvSpPr>
        <p:spPr bwMode="auto">
          <a:xfrm>
            <a:off x="3348038" y="6381750"/>
            <a:ext cx="24495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1000" b="1" i="1">
                <a:solidFill>
                  <a:srgbClr val="9B9B9B"/>
                </a:solidFill>
                <a:latin typeface="Arial" pitchFamily="34" charset="0"/>
              </a:rPr>
              <a:t>Логинова Н.В.   МБОУ «СОШ №16»</a:t>
            </a:r>
            <a:endParaRPr lang="ru-RU" altLang="ru-RU" sz="1000" b="1">
              <a:solidFill>
                <a:srgbClr val="9B9B9B"/>
              </a:solidFill>
              <a:latin typeface="Arial" pitchFamily="34" charset="0"/>
            </a:endParaRPr>
          </a:p>
        </p:txBody>
      </p:sp>
      <p:sp>
        <p:nvSpPr>
          <p:cNvPr id="55313" name="Прямоугольник 5"/>
          <p:cNvSpPr>
            <a:spLocks noChangeArrowheads="1"/>
          </p:cNvSpPr>
          <p:nvPr/>
        </p:nvSpPr>
        <p:spPr bwMode="auto">
          <a:xfrm>
            <a:off x="539750" y="6388100"/>
            <a:ext cx="8191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fld id="{A4AC9A9B-D51D-478E-B025-FE85780E6C1E}" type="datetime1">
              <a:rPr lang="ru-RU" altLang="ru-RU" sz="1000">
                <a:solidFill>
                  <a:srgbClr val="898989"/>
                </a:solidFill>
                <a:latin typeface="Arial" pitchFamily="34" charset="0"/>
              </a:rPr>
              <a:pPr eaLnBrk="1" hangingPunct="1">
                <a:spcBef>
                  <a:spcPct val="0"/>
                </a:spcBef>
                <a:buFontTx/>
                <a:buNone/>
              </a:pPr>
              <a:t>27.11.2014</a:t>
            </a:fld>
            <a:endParaRPr lang="ru-RU" altLang="ru-RU" sz="1000">
              <a:solidFill>
                <a:srgbClr val="000000"/>
              </a:solidFill>
              <a:latin typeface="Candara" pitchFamily="34" charset="0"/>
            </a:endParaRPr>
          </a:p>
        </p:txBody>
      </p:sp>
      <p:sp>
        <p:nvSpPr>
          <p:cNvPr id="55314" name="Номер слайда 4"/>
          <p:cNvSpPr txBox="1">
            <a:spLocks noGrp="1"/>
          </p:cNvSpPr>
          <p:nvPr/>
        </p:nvSpPr>
        <p:spPr bwMode="auto">
          <a:xfrm>
            <a:off x="8101013" y="6356350"/>
            <a:ext cx="5857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hangingPunct="1">
              <a:spcBef>
                <a:spcPct val="0"/>
              </a:spcBef>
              <a:buFontTx/>
              <a:buNone/>
            </a:pPr>
            <a:fld id="{EC4FD121-8F2F-482D-81F9-108CDC357DCB}" type="slidenum">
              <a:rPr lang="ru-RU" altLang="ru-RU" sz="1200">
                <a:solidFill>
                  <a:srgbClr val="898989"/>
                </a:solidFill>
              </a:rPr>
              <a:pPr algn="r" eaLnBrk="1" hangingPunct="1">
                <a:spcBef>
                  <a:spcPct val="0"/>
                </a:spcBef>
                <a:buFontTx/>
                <a:buNone/>
              </a:pPr>
              <a:t>13</a:t>
            </a:fld>
            <a:endParaRPr lang="ru-RU" altLang="ru-RU" sz="1200">
              <a:solidFill>
                <a:srgbClr val="898989"/>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ChangeArrowheads="1"/>
          </p:cNvSpPr>
          <p:nvPr/>
        </p:nvSpPr>
        <p:spPr bwMode="auto">
          <a:xfrm>
            <a:off x="2511425" y="4849813"/>
            <a:ext cx="431800" cy="914400"/>
          </a:xfrm>
          <a:prstGeom prst="rect">
            <a:avLst/>
          </a:prstGeom>
          <a:solidFill>
            <a:srgbClr val="00FFCC"/>
          </a:solidFill>
          <a:ln w="38100" algn="ctr">
            <a:solidFill>
              <a:srgbClr val="00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ru-RU" altLang="ru-RU" sz="9600" b="1">
              <a:solidFill>
                <a:srgbClr val="000000"/>
              </a:solidFill>
              <a:latin typeface="Times New Roman" pitchFamily="18" charset="0"/>
            </a:endParaRPr>
          </a:p>
        </p:txBody>
      </p:sp>
      <p:sp>
        <p:nvSpPr>
          <p:cNvPr id="404483" name="Rectangle 3"/>
          <p:cNvSpPr>
            <a:spLocks noChangeArrowheads="1"/>
          </p:cNvSpPr>
          <p:nvPr/>
        </p:nvSpPr>
        <p:spPr bwMode="auto">
          <a:xfrm>
            <a:off x="2471738" y="2684463"/>
            <a:ext cx="466725" cy="987425"/>
          </a:xfrm>
          <a:prstGeom prst="rect">
            <a:avLst/>
          </a:prstGeom>
          <a:solidFill>
            <a:srgbClr val="00FFCC"/>
          </a:solidFill>
          <a:ln w="28575" algn="ctr">
            <a:solidFill>
              <a:srgbClr val="00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ru-RU" altLang="ru-RU" sz="9600" b="1">
              <a:solidFill>
                <a:srgbClr val="000000"/>
              </a:solidFill>
              <a:latin typeface="Times New Roman" pitchFamily="18" charset="0"/>
            </a:endParaRPr>
          </a:p>
        </p:txBody>
      </p:sp>
      <p:sp>
        <p:nvSpPr>
          <p:cNvPr id="56324" name="Text Box 5"/>
          <p:cNvSpPr txBox="1">
            <a:spLocks noChangeArrowheads="1"/>
          </p:cNvSpPr>
          <p:nvPr/>
        </p:nvSpPr>
        <p:spPr bwMode="auto">
          <a:xfrm>
            <a:off x="763588" y="2360613"/>
            <a:ext cx="414655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ru-RU" altLang="ru-RU" sz="9600" b="1">
                <a:solidFill>
                  <a:srgbClr val="000000"/>
                </a:solidFill>
                <a:latin typeface="Times New Roman" pitchFamily="18" charset="0"/>
              </a:rPr>
              <a:t>0,85107</a:t>
            </a:r>
          </a:p>
        </p:txBody>
      </p:sp>
      <p:sp>
        <p:nvSpPr>
          <p:cNvPr id="404486" name="Freeform 6"/>
          <p:cNvSpPr>
            <a:spLocks/>
          </p:cNvSpPr>
          <p:nvPr/>
        </p:nvSpPr>
        <p:spPr bwMode="auto">
          <a:xfrm>
            <a:off x="1366838" y="2095500"/>
            <a:ext cx="1011237" cy="684213"/>
          </a:xfrm>
          <a:custGeom>
            <a:avLst/>
            <a:gdLst>
              <a:gd name="T0" fmla="*/ 0 w 637"/>
              <a:gd name="T1" fmla="*/ 0 h 241"/>
              <a:gd name="T2" fmla="*/ 1605337944 w 637"/>
              <a:gd name="T3" fmla="*/ 104783956 h 241"/>
              <a:gd name="T4" fmla="*/ 1605337944 w 637"/>
              <a:gd name="T5" fmla="*/ 1942520454 h 241"/>
              <a:gd name="T6" fmla="*/ 0 60000 65536"/>
              <a:gd name="T7" fmla="*/ 0 60000 65536"/>
              <a:gd name="T8" fmla="*/ 0 60000 65536"/>
            </a:gdLst>
            <a:ahLst/>
            <a:cxnLst>
              <a:cxn ang="T6">
                <a:pos x="T0" y="T1"/>
              </a:cxn>
              <a:cxn ang="T7">
                <a:pos x="T2" y="T3"/>
              </a:cxn>
              <a:cxn ang="T8">
                <a:pos x="T4" y="T5"/>
              </a:cxn>
            </a:cxnLst>
            <a:rect l="0" t="0" r="r" b="b"/>
            <a:pathLst>
              <a:path w="637" h="241">
                <a:moveTo>
                  <a:pt x="0" y="0"/>
                </a:moveTo>
                <a:lnTo>
                  <a:pt x="637" y="13"/>
                </a:lnTo>
                <a:lnTo>
                  <a:pt x="637" y="241"/>
                </a:lnTo>
              </a:path>
            </a:pathLst>
          </a:custGeom>
          <a:noFill/>
          <a:ln w="76200" cmpd="sng">
            <a:solidFill>
              <a:srgbClr val="FF0000"/>
            </a:solidFill>
            <a:round/>
            <a:headEnd type="none" w="med" len="med"/>
            <a:tailEnd type="stealth"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56326" name="Text Box 7"/>
          <p:cNvSpPr txBox="1">
            <a:spLocks noChangeArrowheads="1"/>
          </p:cNvSpPr>
          <p:nvPr/>
        </p:nvSpPr>
        <p:spPr bwMode="auto">
          <a:xfrm>
            <a:off x="6010275" y="302736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ru-RU" altLang="ru-RU" sz="1800">
              <a:solidFill>
                <a:srgbClr val="000000"/>
              </a:solidFill>
              <a:latin typeface="Times New Roman" pitchFamily="18" charset="0"/>
            </a:endParaRPr>
          </a:p>
        </p:txBody>
      </p:sp>
      <p:sp>
        <p:nvSpPr>
          <p:cNvPr id="404488" name="Text Box 8"/>
          <p:cNvSpPr txBox="1">
            <a:spLocks noChangeArrowheads="1"/>
          </p:cNvSpPr>
          <p:nvPr/>
        </p:nvSpPr>
        <p:spPr bwMode="auto">
          <a:xfrm>
            <a:off x="4965700" y="2336800"/>
            <a:ext cx="2682875"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ru-RU" altLang="ru-RU" sz="9600" b="1">
                <a:solidFill>
                  <a:srgbClr val="000000"/>
                </a:solidFill>
                <a:latin typeface="Times New Roman" pitchFamily="18" charset="0"/>
                <a:cs typeface="Times New Roman" pitchFamily="18" charset="0"/>
              </a:rPr>
              <a:t>≈ </a:t>
            </a:r>
            <a:r>
              <a:rPr lang="ru-RU" altLang="ru-RU" sz="9600" b="1">
                <a:solidFill>
                  <a:srgbClr val="000000"/>
                </a:solidFill>
                <a:latin typeface="Times New Roman" pitchFamily="18" charset="0"/>
              </a:rPr>
              <a:t>0,9</a:t>
            </a:r>
          </a:p>
        </p:txBody>
      </p:sp>
      <p:sp>
        <p:nvSpPr>
          <p:cNvPr id="404489" name="Text Box 9"/>
          <p:cNvSpPr txBox="1">
            <a:spLocks noChangeArrowheads="1"/>
          </p:cNvSpPr>
          <p:nvPr/>
        </p:nvSpPr>
        <p:spPr bwMode="auto">
          <a:xfrm>
            <a:off x="825500" y="4500563"/>
            <a:ext cx="414655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ru-RU" altLang="ru-RU" sz="9600" b="1">
                <a:solidFill>
                  <a:srgbClr val="000000"/>
                </a:solidFill>
                <a:latin typeface="Times New Roman" pitchFamily="18" charset="0"/>
              </a:rPr>
              <a:t>9,23577</a:t>
            </a:r>
          </a:p>
        </p:txBody>
      </p:sp>
      <p:sp>
        <p:nvSpPr>
          <p:cNvPr id="404490" name="Freeform 10"/>
          <p:cNvSpPr>
            <a:spLocks/>
          </p:cNvSpPr>
          <p:nvPr/>
        </p:nvSpPr>
        <p:spPr bwMode="auto">
          <a:xfrm>
            <a:off x="1441450" y="4379913"/>
            <a:ext cx="968375" cy="738187"/>
          </a:xfrm>
          <a:custGeom>
            <a:avLst/>
            <a:gdLst>
              <a:gd name="T0" fmla="*/ 0 w 610"/>
              <a:gd name="T1" fmla="*/ 0 h 178"/>
              <a:gd name="T2" fmla="*/ 1514614700 w 610"/>
              <a:gd name="T3" fmla="*/ 68792393 h 178"/>
              <a:gd name="T4" fmla="*/ 1537295313 w 610"/>
              <a:gd name="T5" fmla="*/ 2147483647 h 178"/>
              <a:gd name="T6" fmla="*/ 0 60000 65536"/>
              <a:gd name="T7" fmla="*/ 0 60000 65536"/>
              <a:gd name="T8" fmla="*/ 0 60000 65536"/>
            </a:gdLst>
            <a:ahLst/>
            <a:cxnLst>
              <a:cxn ang="T6">
                <a:pos x="T0" y="T1"/>
              </a:cxn>
              <a:cxn ang="T7">
                <a:pos x="T2" y="T3"/>
              </a:cxn>
              <a:cxn ang="T8">
                <a:pos x="T4" y="T5"/>
              </a:cxn>
            </a:cxnLst>
            <a:rect l="0" t="0" r="r" b="b"/>
            <a:pathLst>
              <a:path w="610" h="178">
                <a:moveTo>
                  <a:pt x="0" y="0"/>
                </a:moveTo>
                <a:lnTo>
                  <a:pt x="601" y="4"/>
                </a:lnTo>
                <a:lnTo>
                  <a:pt x="610" y="178"/>
                </a:lnTo>
              </a:path>
            </a:pathLst>
          </a:custGeom>
          <a:noFill/>
          <a:ln w="76200" cmpd="sng">
            <a:solidFill>
              <a:srgbClr val="FF0000"/>
            </a:solidFill>
            <a:round/>
            <a:headEnd type="none" w="med" len="med"/>
            <a:tailEnd type="stealth"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404491" name="Text Box 11"/>
          <p:cNvSpPr txBox="1">
            <a:spLocks noChangeArrowheads="1"/>
          </p:cNvSpPr>
          <p:nvPr/>
        </p:nvSpPr>
        <p:spPr bwMode="auto">
          <a:xfrm>
            <a:off x="4983163" y="4467225"/>
            <a:ext cx="2682875"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ru-RU" altLang="ru-RU" sz="9600" b="1">
                <a:solidFill>
                  <a:srgbClr val="000000"/>
                </a:solidFill>
                <a:latin typeface="Times New Roman" pitchFamily="18" charset="0"/>
                <a:cs typeface="Times New Roman" pitchFamily="18" charset="0"/>
              </a:rPr>
              <a:t>≈ </a:t>
            </a:r>
            <a:r>
              <a:rPr lang="ru-RU" altLang="ru-RU" sz="9600" b="1">
                <a:solidFill>
                  <a:srgbClr val="000000"/>
                </a:solidFill>
                <a:latin typeface="Times New Roman" pitchFamily="18" charset="0"/>
              </a:rPr>
              <a:t>9,2</a:t>
            </a:r>
          </a:p>
        </p:txBody>
      </p:sp>
      <p:sp>
        <p:nvSpPr>
          <p:cNvPr id="56331" name="Text Box 12"/>
          <p:cNvSpPr txBox="1">
            <a:spLocks noChangeArrowheads="1"/>
          </p:cNvSpPr>
          <p:nvPr/>
        </p:nvSpPr>
        <p:spPr bwMode="auto">
          <a:xfrm>
            <a:off x="193675" y="104775"/>
            <a:ext cx="658495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ru-RU" altLang="ru-RU" sz="9600" b="1">
                <a:solidFill>
                  <a:srgbClr val="0000FF"/>
                </a:solidFill>
                <a:latin typeface="Times New Roman" pitchFamily="18" charset="0"/>
              </a:rPr>
              <a:t>До десятых</a:t>
            </a:r>
            <a:r>
              <a:rPr lang="en-US" altLang="ru-RU" sz="4000" b="1">
                <a:solidFill>
                  <a:srgbClr val="00CCFF"/>
                </a:solidFill>
                <a:latin typeface="Times New Roman" pitchFamily="18" charset="0"/>
              </a:rPr>
              <a:t> </a:t>
            </a:r>
            <a:endParaRPr lang="ru-RU" altLang="ru-RU" sz="4000" b="1">
              <a:solidFill>
                <a:srgbClr val="00CCFF"/>
              </a:solidFill>
              <a:latin typeface="Times New Roman" pitchFamily="18" charset="0"/>
            </a:endParaRPr>
          </a:p>
        </p:txBody>
      </p:sp>
      <p:sp>
        <p:nvSpPr>
          <p:cNvPr id="404496" name="Oval 16"/>
          <p:cNvSpPr>
            <a:spLocks noChangeArrowheads="1"/>
          </p:cNvSpPr>
          <p:nvPr/>
        </p:nvSpPr>
        <p:spPr bwMode="auto">
          <a:xfrm>
            <a:off x="1574800" y="1841500"/>
            <a:ext cx="914400" cy="914400"/>
          </a:xfrm>
          <a:prstGeom prst="ellipse">
            <a:avLst/>
          </a:prstGeom>
          <a:gradFill rotWithShape="1">
            <a:gsLst>
              <a:gs pos="0">
                <a:schemeClr val="bg1"/>
              </a:gs>
              <a:gs pos="100000">
                <a:srgbClr val="3399FF"/>
              </a:gs>
            </a:gsLst>
            <a:path path="shape">
              <a:fillToRect l="50000" t="50000" r="50000" b="50000"/>
            </a:path>
          </a:gradFill>
          <a:ln w="9525" algn="ctr">
            <a:solidFill>
              <a:schemeClr val="tx1"/>
            </a:solidFill>
            <a:prstDash val="sysDot"/>
            <a:round/>
            <a:headEnd/>
            <a:tailEnd/>
          </a:ln>
          <a:effectLst>
            <a:outerShdw dist="144802" dir="19327501" algn="ctr" rotWithShape="0">
              <a:srgbClr val="3399FF"/>
            </a:outerShdw>
          </a:effectLst>
        </p:spPr>
        <p:txBody>
          <a:bodyPr wrap="none" anchor="ctr"/>
          <a:lstStyle/>
          <a:p>
            <a:pPr algn="ctr">
              <a:defRPr/>
            </a:pPr>
            <a:r>
              <a:rPr lang="ru-RU" altLang="ru-RU" sz="5400" b="1">
                <a:solidFill>
                  <a:srgbClr val="FF0000"/>
                </a:solidFill>
                <a:effectLst>
                  <a:outerShdw blurRad="38100" dist="38100" dir="2700000" algn="tl">
                    <a:srgbClr val="000000"/>
                  </a:outerShdw>
                </a:effectLst>
                <a:latin typeface="Times New Roman" pitchFamily="18" charset="0"/>
                <a:cs typeface="+mn-cs"/>
              </a:rPr>
              <a:t>+1</a:t>
            </a:r>
          </a:p>
        </p:txBody>
      </p:sp>
      <p:sp>
        <p:nvSpPr>
          <p:cNvPr id="56333" name="Text Box 17"/>
          <p:cNvSpPr txBox="1">
            <a:spLocks noChangeArrowheads="1"/>
          </p:cNvSpPr>
          <p:nvPr/>
        </p:nvSpPr>
        <p:spPr bwMode="auto">
          <a:xfrm>
            <a:off x="8397875" y="284163"/>
            <a:ext cx="579438" cy="618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ru-RU" altLang="ru-RU" sz="4000" b="1">
                <a:solidFill>
                  <a:srgbClr val="FF0000"/>
                </a:solidFill>
                <a:latin typeface="Times New Roman" pitchFamily="18" charset="0"/>
              </a:rPr>
              <a:t>О</a:t>
            </a:r>
          </a:p>
          <a:p>
            <a:pPr eaLnBrk="1" hangingPunct="1">
              <a:spcBef>
                <a:spcPct val="0"/>
              </a:spcBef>
              <a:buFontTx/>
              <a:buNone/>
            </a:pPr>
            <a:r>
              <a:rPr lang="ru-RU" altLang="ru-RU" sz="4000" b="1">
                <a:solidFill>
                  <a:srgbClr val="FF0000"/>
                </a:solidFill>
                <a:latin typeface="Times New Roman" pitchFamily="18" charset="0"/>
              </a:rPr>
              <a:t>К</a:t>
            </a:r>
          </a:p>
          <a:p>
            <a:pPr eaLnBrk="1" hangingPunct="1">
              <a:spcBef>
                <a:spcPct val="0"/>
              </a:spcBef>
              <a:buFontTx/>
              <a:buNone/>
            </a:pPr>
            <a:r>
              <a:rPr lang="ru-RU" altLang="ru-RU" sz="4000" b="1">
                <a:solidFill>
                  <a:srgbClr val="FF0000"/>
                </a:solidFill>
                <a:latin typeface="Times New Roman" pitchFamily="18" charset="0"/>
              </a:rPr>
              <a:t>Р</a:t>
            </a:r>
          </a:p>
          <a:p>
            <a:pPr eaLnBrk="1" hangingPunct="1">
              <a:spcBef>
                <a:spcPct val="0"/>
              </a:spcBef>
              <a:buFontTx/>
              <a:buNone/>
            </a:pPr>
            <a:r>
              <a:rPr lang="ru-RU" altLang="ru-RU" sz="4000" b="1">
                <a:solidFill>
                  <a:srgbClr val="FF0000"/>
                </a:solidFill>
                <a:latin typeface="Times New Roman" pitchFamily="18" charset="0"/>
              </a:rPr>
              <a:t>У</a:t>
            </a:r>
          </a:p>
          <a:p>
            <a:pPr eaLnBrk="1" hangingPunct="1">
              <a:spcBef>
                <a:spcPct val="0"/>
              </a:spcBef>
              <a:buFontTx/>
              <a:buNone/>
            </a:pPr>
            <a:r>
              <a:rPr lang="ru-RU" altLang="ru-RU" sz="4000" b="1">
                <a:solidFill>
                  <a:srgbClr val="FF0000"/>
                </a:solidFill>
                <a:latin typeface="Times New Roman" pitchFamily="18" charset="0"/>
              </a:rPr>
              <a:t>Г</a:t>
            </a:r>
          </a:p>
          <a:p>
            <a:pPr eaLnBrk="1" hangingPunct="1">
              <a:spcBef>
                <a:spcPct val="0"/>
              </a:spcBef>
              <a:buFontTx/>
              <a:buNone/>
            </a:pPr>
            <a:r>
              <a:rPr lang="ru-RU" altLang="ru-RU" sz="4000" b="1">
                <a:solidFill>
                  <a:srgbClr val="FF0000"/>
                </a:solidFill>
                <a:latin typeface="Times New Roman" pitchFamily="18" charset="0"/>
              </a:rPr>
              <a:t>Л</a:t>
            </a:r>
          </a:p>
          <a:p>
            <a:pPr eaLnBrk="1" hangingPunct="1">
              <a:spcBef>
                <a:spcPct val="0"/>
              </a:spcBef>
              <a:buFontTx/>
              <a:buNone/>
            </a:pPr>
            <a:r>
              <a:rPr lang="ru-RU" altLang="ru-RU" sz="4000" b="1">
                <a:solidFill>
                  <a:srgbClr val="FF0000"/>
                </a:solidFill>
                <a:latin typeface="Times New Roman" pitchFamily="18" charset="0"/>
              </a:rPr>
              <a:t>Е</a:t>
            </a:r>
          </a:p>
          <a:p>
            <a:pPr eaLnBrk="1" hangingPunct="1">
              <a:spcBef>
                <a:spcPct val="0"/>
              </a:spcBef>
              <a:buFontTx/>
              <a:buNone/>
            </a:pPr>
            <a:r>
              <a:rPr lang="ru-RU" altLang="ru-RU" sz="4000" b="1">
                <a:solidFill>
                  <a:srgbClr val="FF0000"/>
                </a:solidFill>
                <a:latin typeface="Times New Roman" pitchFamily="18" charset="0"/>
              </a:rPr>
              <a:t>Н</a:t>
            </a:r>
          </a:p>
          <a:p>
            <a:pPr eaLnBrk="1" hangingPunct="1">
              <a:spcBef>
                <a:spcPct val="0"/>
              </a:spcBef>
              <a:buFontTx/>
              <a:buNone/>
            </a:pPr>
            <a:r>
              <a:rPr lang="ru-RU" altLang="ru-RU" sz="4000" b="1">
                <a:solidFill>
                  <a:srgbClr val="FF0000"/>
                </a:solidFill>
                <a:latin typeface="Times New Roman" pitchFamily="18" charset="0"/>
              </a:rPr>
              <a:t>И</a:t>
            </a:r>
          </a:p>
          <a:p>
            <a:pPr eaLnBrk="1" hangingPunct="1">
              <a:spcBef>
                <a:spcPct val="0"/>
              </a:spcBef>
              <a:buFontTx/>
              <a:buNone/>
            </a:pPr>
            <a:r>
              <a:rPr lang="ru-RU" altLang="ru-RU" sz="4000" b="1">
                <a:solidFill>
                  <a:srgbClr val="FF0000"/>
                </a:solidFill>
                <a:latin typeface="Times New Roman" pitchFamily="18" charset="0"/>
              </a:rPr>
              <a:t>Е</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4486"/>
                                        </p:tgtEl>
                                        <p:attrNameLst>
                                          <p:attrName>style.visibility</p:attrName>
                                        </p:attrNameLst>
                                      </p:cBhvr>
                                      <p:to>
                                        <p:strVal val="visible"/>
                                      </p:to>
                                    </p:set>
                                    <p:animEffect transition="in" filter="wipe(left)">
                                      <p:cBhvr>
                                        <p:cTn id="7" dur="1000"/>
                                        <p:tgtEl>
                                          <p:spTgt spid="404486"/>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04483"/>
                                        </p:tgtEl>
                                        <p:attrNameLst>
                                          <p:attrName>style.visibility</p:attrName>
                                        </p:attrNameLst>
                                      </p:cBhvr>
                                      <p:to>
                                        <p:strVal val="visible"/>
                                      </p:to>
                                    </p:set>
                                    <p:animEffect transition="in" filter="wipe(left)">
                                      <p:cBhvr>
                                        <p:cTn id="11" dur="1000"/>
                                        <p:tgtEl>
                                          <p:spTgt spid="40448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6" presetClass="entr" presetSubtype="0" fill="hold" grpId="0" nodeType="clickEffect">
                                  <p:stCondLst>
                                    <p:cond delay="0"/>
                                  </p:stCondLst>
                                  <p:childTnLst>
                                    <p:set>
                                      <p:cBhvr>
                                        <p:cTn id="15" dur="1" fill="hold">
                                          <p:stCondLst>
                                            <p:cond delay="0"/>
                                          </p:stCondLst>
                                        </p:cTn>
                                        <p:tgtEl>
                                          <p:spTgt spid="404496"/>
                                        </p:tgtEl>
                                        <p:attrNameLst>
                                          <p:attrName>style.visibility</p:attrName>
                                        </p:attrNameLst>
                                      </p:cBhvr>
                                      <p:to>
                                        <p:strVal val="visible"/>
                                      </p:to>
                                    </p:set>
                                    <p:animEffect transition="in" filter="wipe(down)">
                                      <p:cBhvr>
                                        <p:cTn id="16" dur="580">
                                          <p:stCondLst>
                                            <p:cond delay="0"/>
                                          </p:stCondLst>
                                        </p:cTn>
                                        <p:tgtEl>
                                          <p:spTgt spid="404496"/>
                                        </p:tgtEl>
                                      </p:cBhvr>
                                    </p:animEffect>
                                    <p:anim calcmode="lin" valueType="num">
                                      <p:cBhvr>
                                        <p:cTn id="17" dur="1822" tmFilter="0,0; 0.14,0.36; 0.43,0.73; 0.71,0.91; 1.0,1.0">
                                          <p:stCondLst>
                                            <p:cond delay="0"/>
                                          </p:stCondLst>
                                        </p:cTn>
                                        <p:tgtEl>
                                          <p:spTgt spid="404496"/>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404496"/>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404496"/>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404496"/>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404496"/>
                                        </p:tgtEl>
                                        <p:attrNameLst>
                                          <p:attrName>ppt_y</p:attrName>
                                        </p:attrNameLst>
                                      </p:cBhvr>
                                      <p:tavLst>
                                        <p:tav tm="0" fmla="#ppt_y-sin(pi*$)/81">
                                          <p:val>
                                            <p:fltVal val="0"/>
                                          </p:val>
                                        </p:tav>
                                        <p:tav tm="100000">
                                          <p:val>
                                            <p:fltVal val="1"/>
                                          </p:val>
                                        </p:tav>
                                      </p:tavLst>
                                    </p:anim>
                                    <p:animScale>
                                      <p:cBhvr>
                                        <p:cTn id="22" dur="26">
                                          <p:stCondLst>
                                            <p:cond delay="650"/>
                                          </p:stCondLst>
                                        </p:cTn>
                                        <p:tgtEl>
                                          <p:spTgt spid="404496"/>
                                        </p:tgtEl>
                                      </p:cBhvr>
                                      <p:to x="100000" y="60000"/>
                                    </p:animScale>
                                    <p:animScale>
                                      <p:cBhvr>
                                        <p:cTn id="23" dur="166" decel="50000">
                                          <p:stCondLst>
                                            <p:cond delay="676"/>
                                          </p:stCondLst>
                                        </p:cTn>
                                        <p:tgtEl>
                                          <p:spTgt spid="404496"/>
                                        </p:tgtEl>
                                      </p:cBhvr>
                                      <p:to x="100000" y="100000"/>
                                    </p:animScale>
                                    <p:animScale>
                                      <p:cBhvr>
                                        <p:cTn id="24" dur="26">
                                          <p:stCondLst>
                                            <p:cond delay="1312"/>
                                          </p:stCondLst>
                                        </p:cTn>
                                        <p:tgtEl>
                                          <p:spTgt spid="404496"/>
                                        </p:tgtEl>
                                      </p:cBhvr>
                                      <p:to x="100000" y="80000"/>
                                    </p:animScale>
                                    <p:animScale>
                                      <p:cBhvr>
                                        <p:cTn id="25" dur="166" decel="50000">
                                          <p:stCondLst>
                                            <p:cond delay="1338"/>
                                          </p:stCondLst>
                                        </p:cTn>
                                        <p:tgtEl>
                                          <p:spTgt spid="404496"/>
                                        </p:tgtEl>
                                      </p:cBhvr>
                                      <p:to x="100000" y="100000"/>
                                    </p:animScale>
                                    <p:animScale>
                                      <p:cBhvr>
                                        <p:cTn id="26" dur="26">
                                          <p:stCondLst>
                                            <p:cond delay="1642"/>
                                          </p:stCondLst>
                                        </p:cTn>
                                        <p:tgtEl>
                                          <p:spTgt spid="404496"/>
                                        </p:tgtEl>
                                      </p:cBhvr>
                                      <p:to x="100000" y="90000"/>
                                    </p:animScale>
                                    <p:animScale>
                                      <p:cBhvr>
                                        <p:cTn id="27" dur="166" decel="50000">
                                          <p:stCondLst>
                                            <p:cond delay="1668"/>
                                          </p:stCondLst>
                                        </p:cTn>
                                        <p:tgtEl>
                                          <p:spTgt spid="404496"/>
                                        </p:tgtEl>
                                      </p:cBhvr>
                                      <p:to x="100000" y="100000"/>
                                    </p:animScale>
                                    <p:animScale>
                                      <p:cBhvr>
                                        <p:cTn id="28" dur="26">
                                          <p:stCondLst>
                                            <p:cond delay="1808"/>
                                          </p:stCondLst>
                                        </p:cTn>
                                        <p:tgtEl>
                                          <p:spTgt spid="404496"/>
                                        </p:tgtEl>
                                      </p:cBhvr>
                                      <p:to x="100000" y="95000"/>
                                    </p:animScale>
                                    <p:animScale>
                                      <p:cBhvr>
                                        <p:cTn id="29" dur="166" decel="50000">
                                          <p:stCondLst>
                                            <p:cond delay="1834"/>
                                          </p:stCondLst>
                                        </p:cTn>
                                        <p:tgtEl>
                                          <p:spTgt spid="404496"/>
                                        </p:tgtEl>
                                      </p:cBhvr>
                                      <p:to x="100000" y="100000"/>
                                    </p:animScale>
                                  </p:childTnLst>
                                </p:cTn>
                              </p:par>
                            </p:childTnLst>
                          </p:cTn>
                        </p:par>
                        <p:par>
                          <p:cTn id="30" fill="hold" nodeType="afterGroup">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404488"/>
                                        </p:tgtEl>
                                        <p:attrNameLst>
                                          <p:attrName>style.visibility</p:attrName>
                                        </p:attrNameLst>
                                      </p:cBhvr>
                                      <p:to>
                                        <p:strVal val="visible"/>
                                      </p:to>
                                    </p:set>
                                    <p:animEffect transition="in" filter="wipe(left)">
                                      <p:cBhvr>
                                        <p:cTn id="33" dur="2000"/>
                                        <p:tgtEl>
                                          <p:spTgt spid="404488"/>
                                        </p:tgtEl>
                                      </p:cBhvr>
                                    </p:animEffect>
                                  </p:childTnLst>
                                </p:cTn>
                              </p:par>
                            </p:childTnLst>
                          </p:cTn>
                        </p:par>
                        <p:par>
                          <p:cTn id="34" fill="hold" nodeType="afterGroup">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404489"/>
                                        </p:tgtEl>
                                        <p:attrNameLst>
                                          <p:attrName>style.visibility</p:attrName>
                                        </p:attrNameLst>
                                      </p:cBhvr>
                                      <p:to>
                                        <p:strVal val="visible"/>
                                      </p:to>
                                    </p:set>
                                    <p:animEffect transition="in" filter="wipe(left)">
                                      <p:cBhvr>
                                        <p:cTn id="37" dur="1000"/>
                                        <p:tgtEl>
                                          <p:spTgt spid="40448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04490"/>
                                        </p:tgtEl>
                                        <p:attrNameLst>
                                          <p:attrName>style.visibility</p:attrName>
                                        </p:attrNameLst>
                                      </p:cBhvr>
                                      <p:to>
                                        <p:strVal val="visible"/>
                                      </p:to>
                                    </p:set>
                                    <p:animEffect transition="in" filter="wipe(left)">
                                      <p:cBhvr>
                                        <p:cTn id="42" dur="1000"/>
                                        <p:tgtEl>
                                          <p:spTgt spid="404490"/>
                                        </p:tgtEl>
                                      </p:cBhvr>
                                    </p:animEffect>
                                  </p:childTnLst>
                                </p:cTn>
                              </p:par>
                            </p:childTnLst>
                          </p:cTn>
                        </p:par>
                        <p:par>
                          <p:cTn id="43" fill="hold" nodeType="afterGroup">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404482"/>
                                        </p:tgtEl>
                                        <p:attrNameLst>
                                          <p:attrName>style.visibility</p:attrName>
                                        </p:attrNameLst>
                                      </p:cBhvr>
                                      <p:to>
                                        <p:strVal val="visible"/>
                                      </p:to>
                                    </p:set>
                                    <p:animEffect transition="in" filter="wipe(left)">
                                      <p:cBhvr>
                                        <p:cTn id="46" dur="1000"/>
                                        <p:tgtEl>
                                          <p:spTgt spid="404482"/>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7" presetClass="entr" presetSubtype="0" fill="hold" grpId="0" nodeType="clickEffect">
                                  <p:stCondLst>
                                    <p:cond delay="0"/>
                                  </p:stCondLst>
                                  <p:iterate type="lt">
                                    <p:tmPct val="50000"/>
                                  </p:iterate>
                                  <p:childTnLst>
                                    <p:set>
                                      <p:cBhvr>
                                        <p:cTn id="50" dur="1" fill="hold">
                                          <p:stCondLst>
                                            <p:cond delay="0"/>
                                          </p:stCondLst>
                                        </p:cTn>
                                        <p:tgtEl>
                                          <p:spTgt spid="404491"/>
                                        </p:tgtEl>
                                        <p:attrNameLst>
                                          <p:attrName>style.visibility</p:attrName>
                                        </p:attrNameLst>
                                      </p:cBhvr>
                                      <p:to>
                                        <p:strVal val="visible"/>
                                      </p:to>
                                    </p:set>
                                    <p:anim calcmode="discrete" valueType="clr">
                                      <p:cBhvr override="childStyle">
                                        <p:cTn id="51" dur="1000"/>
                                        <p:tgtEl>
                                          <p:spTgt spid="404491"/>
                                        </p:tgtEl>
                                        <p:attrNameLst>
                                          <p:attrName>style.color</p:attrName>
                                        </p:attrNameLst>
                                      </p:cBhvr>
                                      <p:tavLst>
                                        <p:tav tm="0">
                                          <p:val>
                                            <p:clrVal>
                                              <a:schemeClr val="accent2"/>
                                            </p:clrVal>
                                          </p:val>
                                        </p:tav>
                                        <p:tav tm="50000">
                                          <p:val>
                                            <p:clrVal>
                                              <a:schemeClr val="hlink"/>
                                            </p:clrVal>
                                          </p:val>
                                        </p:tav>
                                      </p:tavLst>
                                    </p:anim>
                                    <p:anim calcmode="discrete" valueType="clr">
                                      <p:cBhvr>
                                        <p:cTn id="52" dur="1000"/>
                                        <p:tgtEl>
                                          <p:spTgt spid="404491"/>
                                        </p:tgtEl>
                                        <p:attrNameLst>
                                          <p:attrName>fillcolor</p:attrName>
                                        </p:attrNameLst>
                                      </p:cBhvr>
                                      <p:tavLst>
                                        <p:tav tm="0">
                                          <p:val>
                                            <p:clrVal>
                                              <a:schemeClr val="accent2"/>
                                            </p:clrVal>
                                          </p:val>
                                        </p:tav>
                                        <p:tav tm="50000">
                                          <p:val>
                                            <p:clrVal>
                                              <a:schemeClr val="hlink"/>
                                            </p:clrVal>
                                          </p:val>
                                        </p:tav>
                                      </p:tavLst>
                                    </p:anim>
                                    <p:set>
                                      <p:cBhvr>
                                        <p:cTn id="53" dur="1000"/>
                                        <p:tgtEl>
                                          <p:spTgt spid="40449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4482" grpId="0" animBg="1"/>
      <p:bldP spid="404483" grpId="0" animBg="1"/>
      <p:bldP spid="404486" grpId="0" animBg="1"/>
      <p:bldP spid="404488" grpId="0"/>
      <p:bldP spid="404489" grpId="0"/>
      <p:bldP spid="404490" grpId="0" animBg="1"/>
      <p:bldP spid="404491" grpId="0"/>
      <p:bldP spid="40449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42" name="Group 89"/>
          <p:cNvGrpSpPr>
            <a:grpSpLocks/>
          </p:cNvGrpSpPr>
          <p:nvPr/>
        </p:nvGrpSpPr>
        <p:grpSpPr bwMode="auto">
          <a:xfrm>
            <a:off x="1822450" y="404813"/>
            <a:ext cx="6205538" cy="4889500"/>
            <a:chOff x="792" y="981"/>
            <a:chExt cx="3909" cy="3080"/>
          </a:xfrm>
        </p:grpSpPr>
        <p:sp>
          <p:nvSpPr>
            <p:cNvPr id="61530" name="Freeform 90"/>
            <p:cNvSpPr>
              <a:spLocks/>
            </p:cNvSpPr>
            <p:nvPr/>
          </p:nvSpPr>
          <p:spPr bwMode="auto">
            <a:xfrm>
              <a:off x="792" y="1256"/>
              <a:ext cx="3881" cy="2391"/>
            </a:xfrm>
            <a:custGeom>
              <a:avLst/>
              <a:gdLst>
                <a:gd name="T0" fmla="*/ 3881 w 3881"/>
                <a:gd name="T1" fmla="*/ 2370 h 2391"/>
                <a:gd name="T2" fmla="*/ 1346 w 3881"/>
                <a:gd name="T3" fmla="*/ 2391 h 2391"/>
                <a:gd name="T4" fmla="*/ 0 w 3881"/>
                <a:gd name="T5" fmla="*/ 0 h 2391"/>
                <a:gd name="T6" fmla="*/ 0 60000 65536"/>
                <a:gd name="T7" fmla="*/ 0 60000 65536"/>
                <a:gd name="T8" fmla="*/ 0 60000 65536"/>
              </a:gdLst>
              <a:ahLst/>
              <a:cxnLst>
                <a:cxn ang="T6">
                  <a:pos x="T0" y="T1"/>
                </a:cxn>
                <a:cxn ang="T7">
                  <a:pos x="T2" y="T3"/>
                </a:cxn>
                <a:cxn ang="T8">
                  <a:pos x="T4" y="T5"/>
                </a:cxn>
              </a:cxnLst>
              <a:rect l="0" t="0" r="r" b="b"/>
              <a:pathLst>
                <a:path w="3881" h="2391">
                  <a:moveTo>
                    <a:pt x="3881" y="2370"/>
                  </a:moveTo>
                  <a:lnTo>
                    <a:pt x="1346" y="2391"/>
                  </a:lnTo>
                  <a:lnTo>
                    <a:pt x="0" y="0"/>
                  </a:lnTo>
                </a:path>
              </a:pathLst>
            </a:custGeom>
            <a:noFill/>
            <a:ln w="28575"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1531" name="Text Box 91"/>
            <p:cNvSpPr txBox="1">
              <a:spLocks noChangeArrowheads="1"/>
            </p:cNvSpPr>
            <p:nvPr/>
          </p:nvSpPr>
          <p:spPr bwMode="auto">
            <a:xfrm>
              <a:off x="793" y="981"/>
              <a:ext cx="38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3600" b="1"/>
                <a:t>М</a:t>
              </a:r>
            </a:p>
          </p:txBody>
        </p:sp>
        <p:sp>
          <p:nvSpPr>
            <p:cNvPr id="61532" name="Text Box 92"/>
            <p:cNvSpPr txBox="1">
              <a:spLocks noChangeArrowheads="1"/>
            </p:cNvSpPr>
            <p:nvPr/>
          </p:nvSpPr>
          <p:spPr bwMode="auto">
            <a:xfrm>
              <a:off x="4377" y="3657"/>
              <a:ext cx="32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ru-RU" sz="3600" b="1"/>
                <a:t>D</a:t>
              </a:r>
              <a:endParaRPr lang="ru-RU" altLang="ru-RU" sz="3600" b="1"/>
            </a:p>
          </p:txBody>
        </p:sp>
        <p:sp>
          <p:nvSpPr>
            <p:cNvPr id="61533" name="Text Box 93"/>
            <p:cNvSpPr txBox="1">
              <a:spLocks noChangeArrowheads="1"/>
            </p:cNvSpPr>
            <p:nvPr/>
          </p:nvSpPr>
          <p:spPr bwMode="auto">
            <a:xfrm>
              <a:off x="2018" y="3657"/>
              <a:ext cx="292"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3600" b="1"/>
                <a:t>Р</a:t>
              </a:r>
            </a:p>
          </p:txBody>
        </p:sp>
      </p:grpSp>
      <p:grpSp>
        <p:nvGrpSpPr>
          <p:cNvPr id="67678" name="Group 94"/>
          <p:cNvGrpSpPr>
            <a:grpSpLocks/>
          </p:cNvGrpSpPr>
          <p:nvPr/>
        </p:nvGrpSpPr>
        <p:grpSpPr bwMode="auto">
          <a:xfrm>
            <a:off x="889000" y="1771650"/>
            <a:ext cx="5973763" cy="2960688"/>
            <a:chOff x="514" y="754"/>
            <a:chExt cx="3763" cy="1865"/>
          </a:xfrm>
        </p:grpSpPr>
        <p:sp>
          <p:nvSpPr>
            <p:cNvPr id="61452" name="Freeform 95"/>
            <p:cNvSpPr>
              <a:spLocks/>
            </p:cNvSpPr>
            <p:nvPr/>
          </p:nvSpPr>
          <p:spPr bwMode="auto">
            <a:xfrm>
              <a:off x="612" y="2548"/>
              <a:ext cx="3662" cy="3"/>
            </a:xfrm>
            <a:custGeom>
              <a:avLst/>
              <a:gdLst>
                <a:gd name="T0" fmla="*/ 2945 w 4554"/>
                <a:gd name="T1" fmla="*/ 0 h 3"/>
                <a:gd name="T2" fmla="*/ 0 w 4554"/>
                <a:gd name="T3" fmla="*/ 3 h 3"/>
                <a:gd name="T4" fmla="*/ 0 60000 65536"/>
                <a:gd name="T5" fmla="*/ 0 60000 65536"/>
              </a:gdLst>
              <a:ahLst/>
              <a:cxnLst>
                <a:cxn ang="T4">
                  <a:pos x="T0" y="T1"/>
                </a:cxn>
                <a:cxn ang="T5">
                  <a:pos x="T2" y="T3"/>
                </a:cxn>
              </a:cxnLst>
              <a:rect l="0" t="0" r="r" b="b"/>
              <a:pathLst>
                <a:path w="4554" h="3">
                  <a:moveTo>
                    <a:pt x="4554" y="0"/>
                  </a:moveTo>
                  <a:lnTo>
                    <a:pt x="0" y="3"/>
                  </a:lnTo>
                </a:path>
              </a:pathLst>
            </a:custGeom>
            <a:noFill/>
            <a:ln w="57150" cap="flat" cmpd="sng">
              <a:solidFill>
                <a:schemeClr val="tx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61453" name="Oval 96"/>
            <p:cNvSpPr>
              <a:spLocks noChangeArrowheads="1"/>
            </p:cNvSpPr>
            <p:nvPr/>
          </p:nvSpPr>
          <p:spPr bwMode="auto">
            <a:xfrm>
              <a:off x="2436" y="2478"/>
              <a:ext cx="36" cy="141"/>
            </a:xfrm>
            <a:prstGeom prst="ellipse">
              <a:avLst/>
            </a:prstGeom>
            <a:solidFill>
              <a:srgbClr val="FF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ru-RU" altLang="ru-RU" sz="1800"/>
            </a:p>
          </p:txBody>
        </p:sp>
        <p:sp>
          <p:nvSpPr>
            <p:cNvPr id="61454" name="Text Box 97"/>
            <p:cNvSpPr txBox="1">
              <a:spLocks noChangeArrowheads="1"/>
            </p:cNvSpPr>
            <p:nvPr/>
          </p:nvSpPr>
          <p:spPr bwMode="auto">
            <a:xfrm>
              <a:off x="4013" y="2106"/>
              <a:ext cx="22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ru-RU" altLang="ru-RU" sz="1400" b="1">
                  <a:solidFill>
                    <a:srgbClr val="000000"/>
                  </a:solidFill>
                </a:rPr>
                <a:t>10</a:t>
              </a:r>
            </a:p>
          </p:txBody>
        </p:sp>
        <p:sp>
          <p:nvSpPr>
            <p:cNvPr id="61455" name="Text Box 98"/>
            <p:cNvSpPr txBox="1">
              <a:spLocks noChangeArrowheads="1"/>
            </p:cNvSpPr>
            <p:nvPr/>
          </p:nvSpPr>
          <p:spPr bwMode="auto">
            <a:xfrm>
              <a:off x="3872" y="1855"/>
              <a:ext cx="324"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ru-RU" altLang="ru-RU" sz="1400" b="1">
                  <a:solidFill>
                    <a:srgbClr val="000000"/>
                  </a:solidFill>
                </a:rPr>
                <a:t>20</a:t>
              </a:r>
            </a:p>
          </p:txBody>
        </p:sp>
        <p:sp>
          <p:nvSpPr>
            <p:cNvPr id="61456" name="Text Box 99"/>
            <p:cNvSpPr txBox="1">
              <a:spLocks noChangeArrowheads="1"/>
            </p:cNvSpPr>
            <p:nvPr/>
          </p:nvSpPr>
          <p:spPr bwMode="auto">
            <a:xfrm>
              <a:off x="3485" y="1200"/>
              <a:ext cx="22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ru-RU" altLang="ru-RU" sz="1400" b="1">
                  <a:solidFill>
                    <a:srgbClr val="000000"/>
                  </a:solidFill>
                </a:rPr>
                <a:t>50</a:t>
              </a:r>
            </a:p>
          </p:txBody>
        </p:sp>
        <p:sp>
          <p:nvSpPr>
            <p:cNvPr id="61457" name="Text Box 100"/>
            <p:cNvSpPr txBox="1">
              <a:spLocks noChangeArrowheads="1"/>
            </p:cNvSpPr>
            <p:nvPr/>
          </p:nvSpPr>
          <p:spPr bwMode="auto">
            <a:xfrm>
              <a:off x="3245" y="1036"/>
              <a:ext cx="22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ru-RU" altLang="ru-RU" sz="1400" b="1">
                  <a:solidFill>
                    <a:srgbClr val="000000"/>
                  </a:solidFill>
                </a:rPr>
                <a:t>60</a:t>
              </a:r>
            </a:p>
          </p:txBody>
        </p:sp>
        <p:sp>
          <p:nvSpPr>
            <p:cNvPr id="61458" name="Text Box 101"/>
            <p:cNvSpPr txBox="1">
              <a:spLocks noChangeArrowheads="1"/>
            </p:cNvSpPr>
            <p:nvPr/>
          </p:nvSpPr>
          <p:spPr bwMode="auto">
            <a:xfrm>
              <a:off x="2970" y="879"/>
              <a:ext cx="22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ru-RU" altLang="ru-RU" sz="1400" b="1">
                  <a:solidFill>
                    <a:srgbClr val="000000"/>
                  </a:solidFill>
                </a:rPr>
                <a:t>70</a:t>
              </a:r>
            </a:p>
          </p:txBody>
        </p:sp>
        <p:sp>
          <p:nvSpPr>
            <p:cNvPr id="61459" name="Text Box 102"/>
            <p:cNvSpPr txBox="1">
              <a:spLocks noChangeArrowheads="1"/>
            </p:cNvSpPr>
            <p:nvPr/>
          </p:nvSpPr>
          <p:spPr bwMode="auto">
            <a:xfrm>
              <a:off x="2629" y="769"/>
              <a:ext cx="345"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ru-RU" altLang="ru-RU" sz="1400" b="1">
                  <a:solidFill>
                    <a:srgbClr val="000000"/>
                  </a:solidFill>
                </a:rPr>
                <a:t>80</a:t>
              </a:r>
            </a:p>
          </p:txBody>
        </p:sp>
        <p:sp>
          <p:nvSpPr>
            <p:cNvPr id="61460" name="Text Box 103"/>
            <p:cNvSpPr txBox="1">
              <a:spLocks noChangeArrowheads="1"/>
            </p:cNvSpPr>
            <p:nvPr/>
          </p:nvSpPr>
          <p:spPr bwMode="auto">
            <a:xfrm>
              <a:off x="2347" y="967"/>
              <a:ext cx="274" cy="212"/>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ru-RU" altLang="ru-RU" sz="1600" b="1">
                  <a:solidFill>
                    <a:srgbClr val="FF0000"/>
                  </a:solidFill>
                  <a:latin typeface="Batang"/>
                </a:rPr>
                <a:t>90</a:t>
              </a:r>
            </a:p>
          </p:txBody>
        </p:sp>
        <p:sp>
          <p:nvSpPr>
            <p:cNvPr id="61461" name="Text Box 104"/>
            <p:cNvSpPr txBox="1">
              <a:spLocks noChangeArrowheads="1"/>
            </p:cNvSpPr>
            <p:nvPr/>
          </p:nvSpPr>
          <p:spPr bwMode="auto">
            <a:xfrm>
              <a:off x="2038" y="769"/>
              <a:ext cx="284"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ru-RU" altLang="ru-RU" sz="1400" b="1">
                  <a:solidFill>
                    <a:srgbClr val="000000"/>
                  </a:solidFill>
                </a:rPr>
                <a:t>100</a:t>
              </a:r>
            </a:p>
          </p:txBody>
        </p:sp>
        <p:sp>
          <p:nvSpPr>
            <p:cNvPr id="61462" name="Text Box 105"/>
            <p:cNvSpPr txBox="1">
              <a:spLocks noChangeArrowheads="1"/>
            </p:cNvSpPr>
            <p:nvPr/>
          </p:nvSpPr>
          <p:spPr bwMode="auto">
            <a:xfrm>
              <a:off x="1723" y="845"/>
              <a:ext cx="285"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ru-RU" altLang="ru-RU" sz="1400" b="1">
                  <a:solidFill>
                    <a:srgbClr val="000000"/>
                  </a:solidFill>
                </a:rPr>
                <a:t>110</a:t>
              </a:r>
            </a:p>
          </p:txBody>
        </p:sp>
        <p:sp>
          <p:nvSpPr>
            <p:cNvPr id="61463" name="Text Box 106"/>
            <p:cNvSpPr txBox="1">
              <a:spLocks noChangeArrowheads="1"/>
            </p:cNvSpPr>
            <p:nvPr/>
          </p:nvSpPr>
          <p:spPr bwMode="auto">
            <a:xfrm>
              <a:off x="1493" y="956"/>
              <a:ext cx="283"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ru-RU" altLang="ru-RU" sz="1400" b="1">
                  <a:solidFill>
                    <a:srgbClr val="000000"/>
                  </a:solidFill>
                </a:rPr>
                <a:t>120</a:t>
              </a:r>
            </a:p>
          </p:txBody>
        </p:sp>
        <p:sp>
          <p:nvSpPr>
            <p:cNvPr id="61464" name="Text Box 107"/>
            <p:cNvSpPr txBox="1">
              <a:spLocks noChangeArrowheads="1"/>
            </p:cNvSpPr>
            <p:nvPr/>
          </p:nvSpPr>
          <p:spPr bwMode="auto">
            <a:xfrm>
              <a:off x="1247" y="1152"/>
              <a:ext cx="284"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ru-RU" altLang="ru-RU" sz="1400" b="1">
                  <a:solidFill>
                    <a:srgbClr val="000000"/>
                  </a:solidFill>
                </a:rPr>
                <a:t>130</a:t>
              </a:r>
            </a:p>
          </p:txBody>
        </p:sp>
        <p:sp>
          <p:nvSpPr>
            <p:cNvPr id="61465" name="Text Box 108"/>
            <p:cNvSpPr txBox="1">
              <a:spLocks noChangeArrowheads="1"/>
            </p:cNvSpPr>
            <p:nvPr/>
          </p:nvSpPr>
          <p:spPr bwMode="auto">
            <a:xfrm>
              <a:off x="1045" y="1307"/>
              <a:ext cx="284"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ru-RU" altLang="ru-RU" sz="1400" b="1">
                  <a:solidFill>
                    <a:srgbClr val="000000"/>
                  </a:solidFill>
                </a:rPr>
                <a:t>140</a:t>
              </a:r>
            </a:p>
          </p:txBody>
        </p:sp>
        <p:sp>
          <p:nvSpPr>
            <p:cNvPr id="61466" name="Text Box 109"/>
            <p:cNvSpPr txBox="1">
              <a:spLocks noChangeArrowheads="1"/>
            </p:cNvSpPr>
            <p:nvPr/>
          </p:nvSpPr>
          <p:spPr bwMode="auto">
            <a:xfrm>
              <a:off x="881" y="1543"/>
              <a:ext cx="283"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ru-RU" altLang="ru-RU" sz="1400" b="1">
                  <a:solidFill>
                    <a:srgbClr val="000000"/>
                  </a:solidFill>
                </a:rPr>
                <a:t>150</a:t>
              </a:r>
            </a:p>
          </p:txBody>
        </p:sp>
        <p:sp>
          <p:nvSpPr>
            <p:cNvPr id="61467" name="Text Box 110"/>
            <p:cNvSpPr txBox="1">
              <a:spLocks noChangeArrowheads="1"/>
            </p:cNvSpPr>
            <p:nvPr/>
          </p:nvSpPr>
          <p:spPr bwMode="auto">
            <a:xfrm>
              <a:off x="735" y="1818"/>
              <a:ext cx="286"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ru-RU" altLang="ru-RU" sz="1400" b="1">
                  <a:solidFill>
                    <a:srgbClr val="000000"/>
                  </a:solidFill>
                </a:rPr>
                <a:t>160</a:t>
              </a:r>
            </a:p>
          </p:txBody>
        </p:sp>
        <p:sp>
          <p:nvSpPr>
            <p:cNvPr id="61468" name="Text Box 111"/>
            <p:cNvSpPr txBox="1">
              <a:spLocks noChangeArrowheads="1"/>
            </p:cNvSpPr>
            <p:nvPr/>
          </p:nvSpPr>
          <p:spPr bwMode="auto">
            <a:xfrm>
              <a:off x="612" y="2082"/>
              <a:ext cx="409"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ru-RU" altLang="ru-RU" sz="1400" b="1">
                  <a:solidFill>
                    <a:srgbClr val="000000"/>
                  </a:solidFill>
                </a:rPr>
                <a:t>170</a:t>
              </a:r>
            </a:p>
          </p:txBody>
        </p:sp>
        <p:sp>
          <p:nvSpPr>
            <p:cNvPr id="61469" name="Text Box 112"/>
            <p:cNvSpPr txBox="1">
              <a:spLocks noChangeArrowheads="1"/>
            </p:cNvSpPr>
            <p:nvPr/>
          </p:nvSpPr>
          <p:spPr bwMode="auto">
            <a:xfrm>
              <a:off x="514" y="2374"/>
              <a:ext cx="367"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ru-RU" altLang="ru-RU" sz="1400" b="1">
                  <a:solidFill>
                    <a:srgbClr val="000000"/>
                  </a:solidFill>
                </a:rPr>
                <a:t>   180</a:t>
              </a:r>
            </a:p>
          </p:txBody>
        </p:sp>
        <p:sp>
          <p:nvSpPr>
            <p:cNvPr id="61470" name="Text Box 113"/>
            <p:cNvSpPr txBox="1">
              <a:spLocks noChangeArrowheads="1"/>
            </p:cNvSpPr>
            <p:nvPr/>
          </p:nvSpPr>
          <p:spPr bwMode="auto">
            <a:xfrm>
              <a:off x="3685" y="2365"/>
              <a:ext cx="284"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ru-RU" altLang="ru-RU" sz="1400" b="1">
                  <a:solidFill>
                    <a:srgbClr val="000000"/>
                  </a:solidFill>
                </a:rPr>
                <a:t>180</a:t>
              </a:r>
            </a:p>
          </p:txBody>
        </p:sp>
        <p:sp>
          <p:nvSpPr>
            <p:cNvPr id="61471" name="Text Box 114"/>
            <p:cNvSpPr txBox="1">
              <a:spLocks noChangeArrowheads="1"/>
            </p:cNvSpPr>
            <p:nvPr/>
          </p:nvSpPr>
          <p:spPr bwMode="auto">
            <a:xfrm>
              <a:off x="3639" y="2160"/>
              <a:ext cx="284"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ru-RU" altLang="ru-RU" sz="1400" b="1">
                  <a:solidFill>
                    <a:srgbClr val="000000"/>
                  </a:solidFill>
                </a:rPr>
                <a:t>170</a:t>
              </a:r>
            </a:p>
          </p:txBody>
        </p:sp>
        <p:sp>
          <p:nvSpPr>
            <p:cNvPr id="61472" name="Text Box 115"/>
            <p:cNvSpPr txBox="1">
              <a:spLocks noChangeArrowheads="1"/>
            </p:cNvSpPr>
            <p:nvPr/>
          </p:nvSpPr>
          <p:spPr bwMode="auto">
            <a:xfrm>
              <a:off x="3560" y="1968"/>
              <a:ext cx="284"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ru-RU" altLang="ru-RU" sz="1400" b="1">
                  <a:solidFill>
                    <a:srgbClr val="000000"/>
                  </a:solidFill>
                </a:rPr>
                <a:t>160</a:t>
              </a:r>
            </a:p>
          </p:txBody>
        </p:sp>
        <p:sp>
          <p:nvSpPr>
            <p:cNvPr id="61473" name="Text Box 116"/>
            <p:cNvSpPr txBox="1">
              <a:spLocks noChangeArrowheads="1"/>
            </p:cNvSpPr>
            <p:nvPr/>
          </p:nvSpPr>
          <p:spPr bwMode="auto">
            <a:xfrm>
              <a:off x="3470" y="1832"/>
              <a:ext cx="284"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ru-RU" altLang="ru-RU" sz="1400" b="1">
                  <a:solidFill>
                    <a:srgbClr val="000000"/>
                  </a:solidFill>
                </a:rPr>
                <a:t>150</a:t>
              </a:r>
            </a:p>
          </p:txBody>
        </p:sp>
        <p:sp>
          <p:nvSpPr>
            <p:cNvPr id="61474" name="Text Box 117"/>
            <p:cNvSpPr txBox="1">
              <a:spLocks noChangeArrowheads="1"/>
            </p:cNvSpPr>
            <p:nvPr/>
          </p:nvSpPr>
          <p:spPr bwMode="auto">
            <a:xfrm>
              <a:off x="3367" y="1661"/>
              <a:ext cx="284"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ru-RU" altLang="ru-RU" sz="1400" b="1">
                  <a:solidFill>
                    <a:srgbClr val="000000"/>
                  </a:solidFill>
                </a:rPr>
                <a:t>140</a:t>
              </a:r>
            </a:p>
          </p:txBody>
        </p:sp>
        <p:sp>
          <p:nvSpPr>
            <p:cNvPr id="61475" name="Text Box 118"/>
            <p:cNvSpPr txBox="1">
              <a:spLocks noChangeArrowheads="1"/>
            </p:cNvSpPr>
            <p:nvPr/>
          </p:nvSpPr>
          <p:spPr bwMode="auto">
            <a:xfrm>
              <a:off x="3198" y="1480"/>
              <a:ext cx="284"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ru-RU" altLang="ru-RU" sz="1400" b="1">
                  <a:solidFill>
                    <a:srgbClr val="000000"/>
                  </a:solidFill>
                </a:rPr>
                <a:t>130</a:t>
              </a:r>
            </a:p>
          </p:txBody>
        </p:sp>
        <p:sp>
          <p:nvSpPr>
            <p:cNvPr id="61476" name="Text Box 119"/>
            <p:cNvSpPr txBox="1">
              <a:spLocks noChangeArrowheads="1"/>
            </p:cNvSpPr>
            <p:nvPr/>
          </p:nvSpPr>
          <p:spPr bwMode="auto">
            <a:xfrm>
              <a:off x="3016" y="1344"/>
              <a:ext cx="284"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ru-RU" altLang="ru-RU" sz="1400" b="1">
                  <a:solidFill>
                    <a:srgbClr val="000000"/>
                  </a:solidFill>
                </a:rPr>
                <a:t>120</a:t>
              </a:r>
            </a:p>
          </p:txBody>
        </p:sp>
        <p:sp>
          <p:nvSpPr>
            <p:cNvPr id="61477" name="Text Box 120"/>
            <p:cNvSpPr txBox="1">
              <a:spLocks noChangeArrowheads="1"/>
            </p:cNvSpPr>
            <p:nvPr/>
          </p:nvSpPr>
          <p:spPr bwMode="auto">
            <a:xfrm>
              <a:off x="2777" y="1242"/>
              <a:ext cx="284"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ru-RU" altLang="ru-RU" sz="1400" b="1">
                  <a:solidFill>
                    <a:srgbClr val="000000"/>
                  </a:solidFill>
                </a:rPr>
                <a:t>110</a:t>
              </a:r>
            </a:p>
          </p:txBody>
        </p:sp>
        <p:sp>
          <p:nvSpPr>
            <p:cNvPr id="61478" name="Text Box 121"/>
            <p:cNvSpPr txBox="1">
              <a:spLocks noChangeArrowheads="1"/>
            </p:cNvSpPr>
            <p:nvPr/>
          </p:nvSpPr>
          <p:spPr bwMode="auto">
            <a:xfrm>
              <a:off x="2551" y="1162"/>
              <a:ext cx="284"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ru-RU" altLang="ru-RU" sz="1400" b="1">
                  <a:solidFill>
                    <a:srgbClr val="000000"/>
                  </a:solidFill>
                </a:rPr>
                <a:t>100</a:t>
              </a:r>
            </a:p>
          </p:txBody>
        </p:sp>
        <p:sp>
          <p:nvSpPr>
            <p:cNvPr id="61479" name="Text Box 122"/>
            <p:cNvSpPr txBox="1">
              <a:spLocks noChangeArrowheads="1"/>
            </p:cNvSpPr>
            <p:nvPr/>
          </p:nvSpPr>
          <p:spPr bwMode="auto">
            <a:xfrm>
              <a:off x="2153" y="1190"/>
              <a:ext cx="22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ru-RU" altLang="ru-RU" sz="1400" b="1">
                  <a:solidFill>
                    <a:srgbClr val="000000"/>
                  </a:solidFill>
                </a:rPr>
                <a:t>80</a:t>
              </a:r>
            </a:p>
          </p:txBody>
        </p:sp>
        <p:sp>
          <p:nvSpPr>
            <p:cNvPr id="61480" name="Text Box 123"/>
            <p:cNvSpPr txBox="1">
              <a:spLocks noChangeArrowheads="1"/>
            </p:cNvSpPr>
            <p:nvPr/>
          </p:nvSpPr>
          <p:spPr bwMode="auto">
            <a:xfrm>
              <a:off x="1030" y="2387"/>
              <a:ext cx="172"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ru-RU" altLang="ru-RU" sz="1400" b="1">
                  <a:solidFill>
                    <a:srgbClr val="000000"/>
                  </a:solidFill>
                </a:rPr>
                <a:t>0</a:t>
              </a:r>
            </a:p>
          </p:txBody>
        </p:sp>
        <p:sp>
          <p:nvSpPr>
            <p:cNvPr id="61481" name="Text Box 124"/>
            <p:cNvSpPr txBox="1">
              <a:spLocks noChangeArrowheads="1"/>
            </p:cNvSpPr>
            <p:nvPr/>
          </p:nvSpPr>
          <p:spPr bwMode="auto">
            <a:xfrm>
              <a:off x="1019" y="2192"/>
              <a:ext cx="22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ru-RU" altLang="ru-RU" sz="1400" b="1">
                  <a:solidFill>
                    <a:srgbClr val="000000"/>
                  </a:solidFill>
                </a:rPr>
                <a:t>10</a:t>
              </a:r>
            </a:p>
          </p:txBody>
        </p:sp>
        <p:sp>
          <p:nvSpPr>
            <p:cNvPr id="61482" name="Text Box 125"/>
            <p:cNvSpPr txBox="1">
              <a:spLocks noChangeArrowheads="1"/>
            </p:cNvSpPr>
            <p:nvPr/>
          </p:nvSpPr>
          <p:spPr bwMode="auto">
            <a:xfrm>
              <a:off x="1111" y="1979"/>
              <a:ext cx="22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ru-RU" altLang="ru-RU" sz="1400" b="1">
                  <a:solidFill>
                    <a:srgbClr val="000000"/>
                  </a:solidFill>
                </a:rPr>
                <a:t>20</a:t>
              </a:r>
            </a:p>
          </p:txBody>
        </p:sp>
        <p:sp>
          <p:nvSpPr>
            <p:cNvPr id="61483" name="Text Box 126"/>
            <p:cNvSpPr txBox="1">
              <a:spLocks noChangeArrowheads="1"/>
            </p:cNvSpPr>
            <p:nvPr/>
          </p:nvSpPr>
          <p:spPr bwMode="auto">
            <a:xfrm>
              <a:off x="1202" y="1797"/>
              <a:ext cx="28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ru-RU" altLang="ru-RU" sz="1400" b="1">
                  <a:solidFill>
                    <a:srgbClr val="000000"/>
                  </a:solidFill>
                </a:rPr>
                <a:t>30</a:t>
              </a:r>
            </a:p>
          </p:txBody>
        </p:sp>
        <p:sp>
          <p:nvSpPr>
            <p:cNvPr id="61484" name="Text Box 127"/>
            <p:cNvSpPr txBox="1">
              <a:spLocks noChangeArrowheads="1"/>
            </p:cNvSpPr>
            <p:nvPr/>
          </p:nvSpPr>
          <p:spPr bwMode="auto">
            <a:xfrm>
              <a:off x="1382" y="1616"/>
              <a:ext cx="22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ru-RU" altLang="ru-RU" sz="1400" b="1">
                  <a:solidFill>
                    <a:srgbClr val="000000"/>
                  </a:solidFill>
                </a:rPr>
                <a:t>40</a:t>
              </a:r>
            </a:p>
          </p:txBody>
        </p:sp>
        <p:sp>
          <p:nvSpPr>
            <p:cNvPr id="61485" name="Text Box 128"/>
            <p:cNvSpPr txBox="1">
              <a:spLocks noChangeArrowheads="1"/>
            </p:cNvSpPr>
            <p:nvPr/>
          </p:nvSpPr>
          <p:spPr bwMode="auto">
            <a:xfrm>
              <a:off x="1518" y="1480"/>
              <a:ext cx="22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ru-RU" altLang="ru-RU" sz="1400" b="1">
                  <a:solidFill>
                    <a:srgbClr val="000000"/>
                  </a:solidFill>
                </a:rPr>
                <a:t>50</a:t>
              </a:r>
            </a:p>
          </p:txBody>
        </p:sp>
        <p:sp>
          <p:nvSpPr>
            <p:cNvPr id="61486" name="Text Box 129"/>
            <p:cNvSpPr txBox="1">
              <a:spLocks noChangeArrowheads="1"/>
            </p:cNvSpPr>
            <p:nvPr/>
          </p:nvSpPr>
          <p:spPr bwMode="auto">
            <a:xfrm>
              <a:off x="1699" y="1344"/>
              <a:ext cx="22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ru-RU" altLang="ru-RU" sz="1400" b="1">
                  <a:solidFill>
                    <a:srgbClr val="000000"/>
                  </a:solidFill>
                </a:rPr>
                <a:t>60</a:t>
              </a:r>
            </a:p>
          </p:txBody>
        </p:sp>
        <p:sp>
          <p:nvSpPr>
            <p:cNvPr id="61487" name="Text Box 130"/>
            <p:cNvSpPr txBox="1">
              <a:spLocks noChangeArrowheads="1"/>
            </p:cNvSpPr>
            <p:nvPr/>
          </p:nvSpPr>
          <p:spPr bwMode="auto">
            <a:xfrm>
              <a:off x="1926" y="1260"/>
              <a:ext cx="22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ru-RU" altLang="ru-RU" sz="1400" b="1">
                  <a:solidFill>
                    <a:srgbClr val="000000"/>
                  </a:solidFill>
                </a:rPr>
                <a:t>70</a:t>
              </a:r>
            </a:p>
          </p:txBody>
        </p:sp>
        <p:sp>
          <p:nvSpPr>
            <p:cNvPr id="61488" name="Text Box 131"/>
            <p:cNvSpPr txBox="1">
              <a:spLocks noChangeArrowheads="1"/>
            </p:cNvSpPr>
            <p:nvPr/>
          </p:nvSpPr>
          <p:spPr bwMode="auto">
            <a:xfrm>
              <a:off x="4069" y="2358"/>
              <a:ext cx="172"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ru-RU" altLang="ru-RU" sz="1400" b="1">
                  <a:solidFill>
                    <a:srgbClr val="000000"/>
                  </a:solidFill>
                </a:rPr>
                <a:t>0</a:t>
              </a:r>
            </a:p>
          </p:txBody>
        </p:sp>
        <p:sp>
          <p:nvSpPr>
            <p:cNvPr id="61489" name="Text Box 132"/>
            <p:cNvSpPr txBox="1">
              <a:spLocks noChangeArrowheads="1"/>
            </p:cNvSpPr>
            <p:nvPr/>
          </p:nvSpPr>
          <p:spPr bwMode="auto">
            <a:xfrm>
              <a:off x="3659" y="1419"/>
              <a:ext cx="22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ru-RU" altLang="ru-RU" sz="1400" b="1">
                  <a:solidFill>
                    <a:srgbClr val="000000"/>
                  </a:solidFill>
                </a:rPr>
                <a:t>40</a:t>
              </a:r>
            </a:p>
          </p:txBody>
        </p:sp>
        <p:sp>
          <p:nvSpPr>
            <p:cNvPr id="61490" name="Text Box 133"/>
            <p:cNvSpPr txBox="1">
              <a:spLocks noChangeArrowheads="1"/>
            </p:cNvSpPr>
            <p:nvPr/>
          </p:nvSpPr>
          <p:spPr bwMode="auto">
            <a:xfrm>
              <a:off x="3810" y="1639"/>
              <a:ext cx="228"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FontTx/>
                <a:buNone/>
              </a:pPr>
              <a:r>
                <a:rPr lang="ru-RU" altLang="ru-RU" sz="1400" b="1">
                  <a:solidFill>
                    <a:srgbClr val="000000"/>
                  </a:solidFill>
                </a:rPr>
                <a:t>30</a:t>
              </a:r>
            </a:p>
          </p:txBody>
        </p:sp>
        <p:sp>
          <p:nvSpPr>
            <p:cNvPr id="61491" name="Freeform 134"/>
            <p:cNvSpPr>
              <a:spLocks/>
            </p:cNvSpPr>
            <p:nvPr/>
          </p:nvSpPr>
          <p:spPr bwMode="auto">
            <a:xfrm>
              <a:off x="622" y="754"/>
              <a:ext cx="3637" cy="1801"/>
            </a:xfrm>
            <a:custGeom>
              <a:avLst/>
              <a:gdLst>
                <a:gd name="T0" fmla="*/ 0 w 4524"/>
                <a:gd name="T1" fmla="*/ 1395 h 2319"/>
                <a:gd name="T2" fmla="*/ 51 w 4524"/>
                <a:gd name="T3" fmla="*/ 1092 h 2319"/>
                <a:gd name="T4" fmla="*/ 124 w 4524"/>
                <a:gd name="T5" fmla="*/ 863 h 2319"/>
                <a:gd name="T6" fmla="*/ 229 w 4524"/>
                <a:gd name="T7" fmla="*/ 671 h 2319"/>
                <a:gd name="T8" fmla="*/ 392 w 4524"/>
                <a:gd name="T9" fmla="*/ 461 h 2319"/>
                <a:gd name="T10" fmla="*/ 579 w 4524"/>
                <a:gd name="T11" fmla="*/ 299 h 2319"/>
                <a:gd name="T12" fmla="*/ 787 w 4524"/>
                <a:gd name="T13" fmla="*/ 165 h 2319"/>
                <a:gd name="T14" fmla="*/ 989 w 4524"/>
                <a:gd name="T15" fmla="*/ 80 h 2319"/>
                <a:gd name="T16" fmla="*/ 1257 w 4524"/>
                <a:gd name="T17" fmla="*/ 16 h 2319"/>
                <a:gd name="T18" fmla="*/ 1493 w 4524"/>
                <a:gd name="T19" fmla="*/ 2 h 2319"/>
                <a:gd name="T20" fmla="*/ 1757 w 4524"/>
                <a:gd name="T21" fmla="*/ 27 h 2319"/>
                <a:gd name="T22" fmla="*/ 2020 w 4524"/>
                <a:gd name="T23" fmla="*/ 106 h 2319"/>
                <a:gd name="T24" fmla="*/ 2279 w 4524"/>
                <a:gd name="T25" fmla="*/ 245 h 2319"/>
                <a:gd name="T26" fmla="*/ 2454 w 4524"/>
                <a:gd name="T27" fmla="*/ 381 h 2319"/>
                <a:gd name="T28" fmla="*/ 2641 w 4524"/>
                <a:gd name="T29" fmla="*/ 577 h 2319"/>
                <a:gd name="T30" fmla="*/ 2761 w 4524"/>
                <a:gd name="T31" fmla="*/ 766 h 2319"/>
                <a:gd name="T32" fmla="*/ 2836 w 4524"/>
                <a:gd name="T33" fmla="*/ 928 h 2319"/>
                <a:gd name="T34" fmla="*/ 2895 w 4524"/>
                <a:gd name="T35" fmla="*/ 1147 h 2319"/>
                <a:gd name="T36" fmla="*/ 2924 w 4524"/>
                <a:gd name="T37" fmla="*/ 1399 h 23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524" h="2319">
                  <a:moveTo>
                    <a:pt x="0" y="2313"/>
                  </a:moveTo>
                  <a:cubicBezTo>
                    <a:pt x="13" y="2230"/>
                    <a:pt x="47" y="1958"/>
                    <a:pt x="79" y="1811"/>
                  </a:cubicBezTo>
                  <a:cubicBezTo>
                    <a:pt x="111" y="1664"/>
                    <a:pt x="146" y="1547"/>
                    <a:pt x="192" y="1431"/>
                  </a:cubicBezTo>
                  <a:cubicBezTo>
                    <a:pt x="238" y="1315"/>
                    <a:pt x="285" y="1224"/>
                    <a:pt x="354" y="1113"/>
                  </a:cubicBezTo>
                  <a:cubicBezTo>
                    <a:pt x="423" y="1002"/>
                    <a:pt x="516" y="868"/>
                    <a:pt x="606" y="765"/>
                  </a:cubicBezTo>
                  <a:cubicBezTo>
                    <a:pt x="696" y="662"/>
                    <a:pt x="793" y="578"/>
                    <a:pt x="895" y="496"/>
                  </a:cubicBezTo>
                  <a:cubicBezTo>
                    <a:pt x="997" y="414"/>
                    <a:pt x="1112" y="333"/>
                    <a:pt x="1218" y="273"/>
                  </a:cubicBezTo>
                  <a:cubicBezTo>
                    <a:pt x="1324" y="213"/>
                    <a:pt x="1409" y="174"/>
                    <a:pt x="1530" y="133"/>
                  </a:cubicBezTo>
                  <a:cubicBezTo>
                    <a:pt x="1651" y="92"/>
                    <a:pt x="1814" y="49"/>
                    <a:pt x="1944" y="27"/>
                  </a:cubicBezTo>
                  <a:cubicBezTo>
                    <a:pt x="2074" y="5"/>
                    <a:pt x="2181" y="0"/>
                    <a:pt x="2310" y="3"/>
                  </a:cubicBezTo>
                  <a:cubicBezTo>
                    <a:pt x="2439" y="6"/>
                    <a:pt x="2582" y="16"/>
                    <a:pt x="2718" y="45"/>
                  </a:cubicBezTo>
                  <a:cubicBezTo>
                    <a:pt x="2854" y="74"/>
                    <a:pt x="2991" y="117"/>
                    <a:pt x="3126" y="177"/>
                  </a:cubicBezTo>
                  <a:cubicBezTo>
                    <a:pt x="3261" y="237"/>
                    <a:pt x="3414" y="329"/>
                    <a:pt x="3526" y="405"/>
                  </a:cubicBezTo>
                  <a:cubicBezTo>
                    <a:pt x="3638" y="481"/>
                    <a:pt x="3705" y="540"/>
                    <a:pt x="3798" y="632"/>
                  </a:cubicBezTo>
                  <a:cubicBezTo>
                    <a:pt x="3891" y="724"/>
                    <a:pt x="4007" y="851"/>
                    <a:pt x="4086" y="957"/>
                  </a:cubicBezTo>
                  <a:cubicBezTo>
                    <a:pt x="4165" y="1063"/>
                    <a:pt x="4222" y="1172"/>
                    <a:pt x="4272" y="1269"/>
                  </a:cubicBezTo>
                  <a:cubicBezTo>
                    <a:pt x="4322" y="1366"/>
                    <a:pt x="4353" y="1433"/>
                    <a:pt x="4388" y="1539"/>
                  </a:cubicBezTo>
                  <a:cubicBezTo>
                    <a:pt x="4423" y="1645"/>
                    <a:pt x="4456" y="1772"/>
                    <a:pt x="4479" y="1902"/>
                  </a:cubicBezTo>
                  <a:cubicBezTo>
                    <a:pt x="4502" y="2032"/>
                    <a:pt x="4515" y="2232"/>
                    <a:pt x="4524" y="2319"/>
                  </a:cubicBezTo>
                </a:path>
              </a:pathLst>
            </a:custGeom>
            <a:noFill/>
            <a:ln w="76200" cap="flat" cmpd="sng">
              <a:solidFill>
                <a:schemeClr val="tx2"/>
              </a:solidFill>
              <a:prstDash val="solid"/>
              <a:round/>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61492" name="Freeform 135"/>
            <p:cNvSpPr>
              <a:spLocks/>
            </p:cNvSpPr>
            <p:nvPr/>
          </p:nvSpPr>
          <p:spPr bwMode="auto">
            <a:xfrm>
              <a:off x="1172" y="1344"/>
              <a:ext cx="2561" cy="1225"/>
            </a:xfrm>
            <a:custGeom>
              <a:avLst/>
              <a:gdLst>
                <a:gd name="T0" fmla="*/ 0 w 3186"/>
                <a:gd name="T1" fmla="*/ 952 h 1577"/>
                <a:gd name="T2" fmla="*/ 89 w 3186"/>
                <a:gd name="T3" fmla="*/ 647 h 1577"/>
                <a:gd name="T4" fmla="*/ 236 w 3186"/>
                <a:gd name="T5" fmla="*/ 409 h 1577"/>
                <a:gd name="T6" fmla="*/ 407 w 3186"/>
                <a:gd name="T7" fmla="*/ 231 h 1577"/>
                <a:gd name="T8" fmla="*/ 589 w 3186"/>
                <a:gd name="T9" fmla="*/ 104 h 1577"/>
                <a:gd name="T10" fmla="*/ 845 w 3186"/>
                <a:gd name="T11" fmla="*/ 18 h 1577"/>
                <a:gd name="T12" fmla="*/ 1059 w 3186"/>
                <a:gd name="T13" fmla="*/ 3 h 1577"/>
                <a:gd name="T14" fmla="*/ 1299 w 3186"/>
                <a:gd name="T15" fmla="*/ 36 h 1577"/>
                <a:gd name="T16" fmla="*/ 1543 w 3186"/>
                <a:gd name="T17" fmla="*/ 141 h 1577"/>
                <a:gd name="T18" fmla="*/ 1756 w 3186"/>
                <a:gd name="T19" fmla="*/ 311 h 1577"/>
                <a:gd name="T20" fmla="*/ 1912 w 3186"/>
                <a:gd name="T21" fmla="*/ 517 h 1577"/>
                <a:gd name="T22" fmla="*/ 2012 w 3186"/>
                <a:gd name="T23" fmla="*/ 727 h 1577"/>
                <a:gd name="T24" fmla="*/ 2059 w 3186"/>
                <a:gd name="T25" fmla="*/ 926 h 15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186" h="1577">
                  <a:moveTo>
                    <a:pt x="0" y="1577"/>
                  </a:moveTo>
                  <a:cubicBezTo>
                    <a:pt x="23" y="1494"/>
                    <a:pt x="77" y="1223"/>
                    <a:pt x="138" y="1073"/>
                  </a:cubicBezTo>
                  <a:cubicBezTo>
                    <a:pt x="199" y="923"/>
                    <a:pt x="284" y="792"/>
                    <a:pt x="366" y="677"/>
                  </a:cubicBezTo>
                  <a:cubicBezTo>
                    <a:pt x="448" y="562"/>
                    <a:pt x="539" y="467"/>
                    <a:pt x="630" y="383"/>
                  </a:cubicBezTo>
                  <a:cubicBezTo>
                    <a:pt x="721" y="299"/>
                    <a:pt x="799" y="232"/>
                    <a:pt x="912" y="173"/>
                  </a:cubicBezTo>
                  <a:cubicBezTo>
                    <a:pt x="1025" y="114"/>
                    <a:pt x="1187" y="57"/>
                    <a:pt x="1308" y="29"/>
                  </a:cubicBezTo>
                  <a:cubicBezTo>
                    <a:pt x="1429" y="1"/>
                    <a:pt x="1521" y="0"/>
                    <a:pt x="1638" y="5"/>
                  </a:cubicBezTo>
                  <a:cubicBezTo>
                    <a:pt x="1755" y="10"/>
                    <a:pt x="1885" y="21"/>
                    <a:pt x="2010" y="59"/>
                  </a:cubicBezTo>
                  <a:cubicBezTo>
                    <a:pt x="2135" y="97"/>
                    <a:pt x="2270" y="158"/>
                    <a:pt x="2388" y="234"/>
                  </a:cubicBezTo>
                  <a:cubicBezTo>
                    <a:pt x="2506" y="310"/>
                    <a:pt x="2623" y="411"/>
                    <a:pt x="2718" y="515"/>
                  </a:cubicBezTo>
                  <a:cubicBezTo>
                    <a:pt x="2813" y="619"/>
                    <a:pt x="2892" y="742"/>
                    <a:pt x="2958" y="857"/>
                  </a:cubicBezTo>
                  <a:cubicBezTo>
                    <a:pt x="3024" y="972"/>
                    <a:pt x="3076" y="1092"/>
                    <a:pt x="3114" y="1205"/>
                  </a:cubicBezTo>
                  <a:cubicBezTo>
                    <a:pt x="3152" y="1318"/>
                    <a:pt x="3171" y="1466"/>
                    <a:pt x="3186" y="1535"/>
                  </a:cubicBezTo>
                </a:path>
              </a:pathLst>
            </a:custGeom>
            <a:noFill/>
            <a:ln w="57150" cap="flat" cmpd="sng">
              <a:solidFill>
                <a:schemeClr val="tx2"/>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61493" name="Freeform 136"/>
            <p:cNvSpPr>
              <a:spLocks/>
            </p:cNvSpPr>
            <p:nvPr/>
          </p:nvSpPr>
          <p:spPr bwMode="auto">
            <a:xfrm>
              <a:off x="3713" y="2546"/>
              <a:ext cx="564" cy="2"/>
            </a:xfrm>
            <a:custGeom>
              <a:avLst/>
              <a:gdLst>
                <a:gd name="T0" fmla="*/ 453 w 702"/>
                <a:gd name="T1" fmla="*/ 0 h 3"/>
                <a:gd name="T2" fmla="*/ 0 w 702"/>
                <a:gd name="T3" fmla="*/ 1 h 3"/>
                <a:gd name="T4" fmla="*/ 0 60000 65536"/>
                <a:gd name="T5" fmla="*/ 0 60000 65536"/>
              </a:gdLst>
              <a:ahLst/>
              <a:cxnLst>
                <a:cxn ang="T4">
                  <a:pos x="T0" y="T1"/>
                </a:cxn>
                <a:cxn ang="T5">
                  <a:pos x="T2" y="T3"/>
                </a:cxn>
              </a:cxnLst>
              <a:rect l="0" t="0" r="r" b="b"/>
              <a:pathLst>
                <a:path w="702" h="3">
                  <a:moveTo>
                    <a:pt x="702" y="0"/>
                  </a:moveTo>
                  <a:lnTo>
                    <a:pt x="0" y="3"/>
                  </a:lnTo>
                </a:path>
              </a:pathLst>
            </a:custGeom>
            <a:noFill/>
            <a:ln w="57150" cap="flat" cmpd="sng">
              <a:solidFill>
                <a:schemeClr val="tx2"/>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61494" name="Freeform 137"/>
            <p:cNvSpPr>
              <a:spLocks/>
            </p:cNvSpPr>
            <p:nvPr/>
          </p:nvSpPr>
          <p:spPr bwMode="auto">
            <a:xfrm>
              <a:off x="2469" y="1240"/>
              <a:ext cx="3" cy="106"/>
            </a:xfrm>
            <a:custGeom>
              <a:avLst/>
              <a:gdLst>
                <a:gd name="T0" fmla="*/ 0 w 3"/>
                <a:gd name="T1" fmla="*/ 0 h 106"/>
                <a:gd name="T2" fmla="*/ 3 w 3"/>
                <a:gd name="T3" fmla="*/ 106 h 106"/>
                <a:gd name="T4" fmla="*/ 0 60000 65536"/>
                <a:gd name="T5" fmla="*/ 0 60000 65536"/>
              </a:gdLst>
              <a:ahLst/>
              <a:cxnLst>
                <a:cxn ang="T4">
                  <a:pos x="T0" y="T1"/>
                </a:cxn>
                <a:cxn ang="T5">
                  <a:pos x="T2" y="T3"/>
                </a:cxn>
              </a:cxnLst>
              <a:rect l="0" t="0" r="r" b="b"/>
              <a:pathLst>
                <a:path w="3" h="106">
                  <a:moveTo>
                    <a:pt x="0" y="0"/>
                  </a:moveTo>
                  <a:lnTo>
                    <a:pt x="3" y="106"/>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1495" name="Freeform 138"/>
            <p:cNvSpPr>
              <a:spLocks/>
            </p:cNvSpPr>
            <p:nvPr/>
          </p:nvSpPr>
          <p:spPr bwMode="auto">
            <a:xfrm>
              <a:off x="2469" y="754"/>
              <a:ext cx="2" cy="110"/>
            </a:xfrm>
            <a:custGeom>
              <a:avLst/>
              <a:gdLst>
                <a:gd name="T0" fmla="*/ 2 w 2"/>
                <a:gd name="T1" fmla="*/ 0 h 110"/>
                <a:gd name="T2" fmla="*/ 0 w 2"/>
                <a:gd name="T3" fmla="*/ 110 h 110"/>
                <a:gd name="T4" fmla="*/ 0 60000 65536"/>
                <a:gd name="T5" fmla="*/ 0 60000 65536"/>
              </a:gdLst>
              <a:ahLst/>
              <a:cxnLst>
                <a:cxn ang="T4">
                  <a:pos x="T0" y="T1"/>
                </a:cxn>
                <a:cxn ang="T5">
                  <a:pos x="T2" y="T3"/>
                </a:cxn>
              </a:cxnLst>
              <a:rect l="0" t="0" r="r" b="b"/>
              <a:pathLst>
                <a:path w="2" h="110">
                  <a:moveTo>
                    <a:pt x="2" y="0"/>
                  </a:moveTo>
                  <a:lnTo>
                    <a:pt x="0" y="110"/>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1496" name="Freeform 139"/>
            <p:cNvSpPr>
              <a:spLocks/>
            </p:cNvSpPr>
            <p:nvPr/>
          </p:nvSpPr>
          <p:spPr bwMode="auto">
            <a:xfrm>
              <a:off x="4105" y="2046"/>
              <a:ext cx="77" cy="24"/>
            </a:xfrm>
            <a:custGeom>
              <a:avLst/>
              <a:gdLst>
                <a:gd name="T0" fmla="*/ 0 w 77"/>
                <a:gd name="T1" fmla="*/ 24 h 24"/>
                <a:gd name="T2" fmla="*/ 77 w 77"/>
                <a:gd name="T3" fmla="*/ 0 h 24"/>
                <a:gd name="T4" fmla="*/ 0 60000 65536"/>
                <a:gd name="T5" fmla="*/ 0 60000 65536"/>
              </a:gdLst>
              <a:ahLst/>
              <a:cxnLst>
                <a:cxn ang="T4">
                  <a:pos x="T0" y="T1"/>
                </a:cxn>
                <a:cxn ang="T5">
                  <a:pos x="T2" y="T3"/>
                </a:cxn>
              </a:cxnLst>
              <a:rect l="0" t="0" r="r" b="b"/>
              <a:pathLst>
                <a:path w="77" h="24">
                  <a:moveTo>
                    <a:pt x="0" y="24"/>
                  </a:moveTo>
                  <a:lnTo>
                    <a:pt x="77" y="0"/>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1497" name="Freeform 140"/>
            <p:cNvSpPr>
              <a:spLocks/>
            </p:cNvSpPr>
            <p:nvPr/>
          </p:nvSpPr>
          <p:spPr bwMode="auto">
            <a:xfrm>
              <a:off x="4014" y="1788"/>
              <a:ext cx="78" cy="33"/>
            </a:xfrm>
            <a:custGeom>
              <a:avLst/>
              <a:gdLst>
                <a:gd name="T0" fmla="*/ 0 w 78"/>
                <a:gd name="T1" fmla="*/ 33 h 33"/>
                <a:gd name="T2" fmla="*/ 78 w 78"/>
                <a:gd name="T3" fmla="*/ 0 h 33"/>
                <a:gd name="T4" fmla="*/ 0 60000 65536"/>
                <a:gd name="T5" fmla="*/ 0 60000 65536"/>
              </a:gdLst>
              <a:ahLst/>
              <a:cxnLst>
                <a:cxn ang="T4">
                  <a:pos x="T0" y="T1"/>
                </a:cxn>
                <a:cxn ang="T5">
                  <a:pos x="T2" y="T3"/>
                </a:cxn>
              </a:cxnLst>
              <a:rect l="0" t="0" r="r" b="b"/>
              <a:pathLst>
                <a:path w="78" h="33">
                  <a:moveTo>
                    <a:pt x="0" y="33"/>
                  </a:moveTo>
                  <a:lnTo>
                    <a:pt x="78" y="0"/>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1498" name="Freeform 141"/>
            <p:cNvSpPr>
              <a:spLocks/>
            </p:cNvSpPr>
            <p:nvPr/>
          </p:nvSpPr>
          <p:spPr bwMode="auto">
            <a:xfrm>
              <a:off x="3882" y="1563"/>
              <a:ext cx="63" cy="39"/>
            </a:xfrm>
            <a:custGeom>
              <a:avLst/>
              <a:gdLst>
                <a:gd name="T0" fmla="*/ 0 w 63"/>
                <a:gd name="T1" fmla="*/ 39 h 39"/>
                <a:gd name="T2" fmla="*/ 63 w 63"/>
                <a:gd name="T3" fmla="*/ 0 h 39"/>
                <a:gd name="T4" fmla="*/ 0 60000 65536"/>
                <a:gd name="T5" fmla="*/ 0 60000 65536"/>
              </a:gdLst>
              <a:ahLst/>
              <a:cxnLst>
                <a:cxn ang="T4">
                  <a:pos x="T0" y="T1"/>
                </a:cxn>
                <a:cxn ang="T5">
                  <a:pos x="T2" y="T3"/>
                </a:cxn>
              </a:cxnLst>
              <a:rect l="0" t="0" r="r" b="b"/>
              <a:pathLst>
                <a:path w="63" h="39">
                  <a:moveTo>
                    <a:pt x="0" y="39"/>
                  </a:moveTo>
                  <a:lnTo>
                    <a:pt x="63" y="0"/>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1499" name="Freeform 142"/>
            <p:cNvSpPr>
              <a:spLocks/>
            </p:cNvSpPr>
            <p:nvPr/>
          </p:nvSpPr>
          <p:spPr bwMode="auto">
            <a:xfrm>
              <a:off x="4144" y="2336"/>
              <a:ext cx="88" cy="16"/>
            </a:xfrm>
            <a:custGeom>
              <a:avLst/>
              <a:gdLst>
                <a:gd name="T0" fmla="*/ 0 w 88"/>
                <a:gd name="T1" fmla="*/ 16 h 16"/>
                <a:gd name="T2" fmla="*/ 88 w 88"/>
                <a:gd name="T3" fmla="*/ 0 h 16"/>
                <a:gd name="T4" fmla="*/ 0 60000 65536"/>
                <a:gd name="T5" fmla="*/ 0 60000 65536"/>
              </a:gdLst>
              <a:ahLst/>
              <a:cxnLst>
                <a:cxn ang="T4">
                  <a:pos x="T0" y="T1"/>
                </a:cxn>
                <a:cxn ang="T5">
                  <a:pos x="T2" y="T3"/>
                </a:cxn>
              </a:cxnLst>
              <a:rect l="0" t="0" r="r" b="b"/>
              <a:pathLst>
                <a:path w="88" h="16">
                  <a:moveTo>
                    <a:pt x="0" y="16"/>
                  </a:moveTo>
                  <a:lnTo>
                    <a:pt x="88" y="0"/>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1500" name="Freeform 143"/>
            <p:cNvSpPr>
              <a:spLocks/>
            </p:cNvSpPr>
            <p:nvPr/>
          </p:nvSpPr>
          <p:spPr bwMode="auto">
            <a:xfrm>
              <a:off x="3813" y="1446"/>
              <a:ext cx="54" cy="42"/>
            </a:xfrm>
            <a:custGeom>
              <a:avLst/>
              <a:gdLst>
                <a:gd name="T0" fmla="*/ 0 w 54"/>
                <a:gd name="T1" fmla="*/ 42 h 42"/>
                <a:gd name="T2" fmla="*/ 54 w 54"/>
                <a:gd name="T3" fmla="*/ 0 h 42"/>
                <a:gd name="T4" fmla="*/ 0 60000 65536"/>
                <a:gd name="T5" fmla="*/ 0 60000 65536"/>
              </a:gdLst>
              <a:ahLst/>
              <a:cxnLst>
                <a:cxn ang="T4">
                  <a:pos x="T0" y="T1"/>
                </a:cxn>
                <a:cxn ang="T5">
                  <a:pos x="T2" y="T3"/>
                </a:cxn>
              </a:cxnLst>
              <a:rect l="0" t="0" r="r" b="b"/>
              <a:pathLst>
                <a:path w="54" h="42">
                  <a:moveTo>
                    <a:pt x="0" y="42"/>
                  </a:moveTo>
                  <a:lnTo>
                    <a:pt x="54" y="0"/>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1501" name="Freeform 144"/>
            <p:cNvSpPr>
              <a:spLocks/>
            </p:cNvSpPr>
            <p:nvPr/>
          </p:nvSpPr>
          <p:spPr bwMode="auto">
            <a:xfrm>
              <a:off x="3966" y="1689"/>
              <a:ext cx="54" cy="27"/>
            </a:xfrm>
            <a:custGeom>
              <a:avLst/>
              <a:gdLst>
                <a:gd name="T0" fmla="*/ 0 w 54"/>
                <a:gd name="T1" fmla="*/ 27 h 27"/>
                <a:gd name="T2" fmla="*/ 54 w 54"/>
                <a:gd name="T3" fmla="*/ 0 h 27"/>
                <a:gd name="T4" fmla="*/ 0 60000 65536"/>
                <a:gd name="T5" fmla="*/ 0 60000 65536"/>
              </a:gdLst>
              <a:ahLst/>
              <a:cxnLst>
                <a:cxn ang="T4">
                  <a:pos x="T0" y="T1"/>
                </a:cxn>
                <a:cxn ang="T5">
                  <a:pos x="T2" y="T3"/>
                </a:cxn>
              </a:cxnLst>
              <a:rect l="0" t="0" r="r" b="b"/>
              <a:pathLst>
                <a:path w="54" h="27">
                  <a:moveTo>
                    <a:pt x="0" y="27"/>
                  </a:moveTo>
                  <a:lnTo>
                    <a:pt x="54" y="0"/>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1502" name="Freeform 145"/>
            <p:cNvSpPr>
              <a:spLocks/>
            </p:cNvSpPr>
            <p:nvPr/>
          </p:nvSpPr>
          <p:spPr bwMode="auto">
            <a:xfrm>
              <a:off x="4077" y="1933"/>
              <a:ext cx="59" cy="17"/>
            </a:xfrm>
            <a:custGeom>
              <a:avLst/>
              <a:gdLst>
                <a:gd name="T0" fmla="*/ 0 w 59"/>
                <a:gd name="T1" fmla="*/ 17 h 17"/>
                <a:gd name="T2" fmla="*/ 59 w 59"/>
                <a:gd name="T3" fmla="*/ 0 h 17"/>
                <a:gd name="T4" fmla="*/ 0 60000 65536"/>
                <a:gd name="T5" fmla="*/ 0 60000 65536"/>
              </a:gdLst>
              <a:ahLst/>
              <a:cxnLst>
                <a:cxn ang="T4">
                  <a:pos x="T0" y="T1"/>
                </a:cxn>
                <a:cxn ang="T5">
                  <a:pos x="T2" y="T3"/>
                </a:cxn>
              </a:cxnLst>
              <a:rect l="0" t="0" r="r" b="b"/>
              <a:pathLst>
                <a:path w="59" h="17">
                  <a:moveTo>
                    <a:pt x="0" y="17"/>
                  </a:moveTo>
                  <a:lnTo>
                    <a:pt x="59" y="0"/>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1503" name="Freeform 146"/>
            <p:cNvSpPr>
              <a:spLocks/>
            </p:cNvSpPr>
            <p:nvPr/>
          </p:nvSpPr>
          <p:spPr bwMode="auto">
            <a:xfrm>
              <a:off x="4155" y="2190"/>
              <a:ext cx="60" cy="12"/>
            </a:xfrm>
            <a:custGeom>
              <a:avLst/>
              <a:gdLst>
                <a:gd name="T0" fmla="*/ 0 w 60"/>
                <a:gd name="T1" fmla="*/ 12 h 12"/>
                <a:gd name="T2" fmla="*/ 60 w 60"/>
                <a:gd name="T3" fmla="*/ 0 h 12"/>
                <a:gd name="T4" fmla="*/ 0 60000 65536"/>
                <a:gd name="T5" fmla="*/ 0 60000 65536"/>
              </a:gdLst>
              <a:ahLst/>
              <a:cxnLst>
                <a:cxn ang="T4">
                  <a:pos x="T0" y="T1"/>
                </a:cxn>
                <a:cxn ang="T5">
                  <a:pos x="T2" y="T3"/>
                </a:cxn>
              </a:cxnLst>
              <a:rect l="0" t="0" r="r" b="b"/>
              <a:pathLst>
                <a:path w="60" h="12">
                  <a:moveTo>
                    <a:pt x="0" y="12"/>
                  </a:moveTo>
                  <a:lnTo>
                    <a:pt x="60" y="0"/>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1504" name="Freeform 147"/>
            <p:cNvSpPr>
              <a:spLocks/>
            </p:cNvSpPr>
            <p:nvPr/>
          </p:nvSpPr>
          <p:spPr bwMode="auto">
            <a:xfrm>
              <a:off x="3723" y="1344"/>
              <a:ext cx="57" cy="45"/>
            </a:xfrm>
            <a:custGeom>
              <a:avLst/>
              <a:gdLst>
                <a:gd name="T0" fmla="*/ 0 w 57"/>
                <a:gd name="T1" fmla="*/ 45 h 45"/>
                <a:gd name="T2" fmla="*/ 57 w 57"/>
                <a:gd name="T3" fmla="*/ 0 h 45"/>
                <a:gd name="T4" fmla="*/ 0 60000 65536"/>
                <a:gd name="T5" fmla="*/ 0 60000 65536"/>
              </a:gdLst>
              <a:ahLst/>
              <a:cxnLst>
                <a:cxn ang="T4">
                  <a:pos x="T0" y="T1"/>
                </a:cxn>
                <a:cxn ang="T5">
                  <a:pos x="T2" y="T3"/>
                </a:cxn>
              </a:cxnLst>
              <a:rect l="0" t="0" r="r" b="b"/>
              <a:pathLst>
                <a:path w="57" h="45">
                  <a:moveTo>
                    <a:pt x="0" y="45"/>
                  </a:moveTo>
                  <a:lnTo>
                    <a:pt x="57" y="0"/>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1505" name="Freeform 148"/>
            <p:cNvSpPr>
              <a:spLocks/>
            </p:cNvSpPr>
            <p:nvPr/>
          </p:nvSpPr>
          <p:spPr bwMode="auto">
            <a:xfrm>
              <a:off x="3639" y="1253"/>
              <a:ext cx="30" cy="25"/>
            </a:xfrm>
            <a:custGeom>
              <a:avLst/>
              <a:gdLst>
                <a:gd name="T0" fmla="*/ 0 w 30"/>
                <a:gd name="T1" fmla="*/ 25 h 25"/>
                <a:gd name="T2" fmla="*/ 30 w 30"/>
                <a:gd name="T3" fmla="*/ 0 h 25"/>
                <a:gd name="T4" fmla="*/ 0 60000 65536"/>
                <a:gd name="T5" fmla="*/ 0 60000 65536"/>
              </a:gdLst>
              <a:ahLst/>
              <a:cxnLst>
                <a:cxn ang="T4">
                  <a:pos x="T0" y="T1"/>
                </a:cxn>
                <a:cxn ang="T5">
                  <a:pos x="T2" y="T3"/>
                </a:cxn>
              </a:cxnLst>
              <a:rect l="0" t="0" r="r" b="b"/>
              <a:pathLst>
                <a:path w="30" h="25">
                  <a:moveTo>
                    <a:pt x="0" y="25"/>
                  </a:moveTo>
                  <a:lnTo>
                    <a:pt x="30" y="0"/>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1506" name="Freeform 149"/>
            <p:cNvSpPr>
              <a:spLocks/>
            </p:cNvSpPr>
            <p:nvPr/>
          </p:nvSpPr>
          <p:spPr bwMode="auto">
            <a:xfrm>
              <a:off x="3516" y="1162"/>
              <a:ext cx="29" cy="41"/>
            </a:xfrm>
            <a:custGeom>
              <a:avLst/>
              <a:gdLst>
                <a:gd name="T0" fmla="*/ 0 w 29"/>
                <a:gd name="T1" fmla="*/ 41 h 41"/>
                <a:gd name="T2" fmla="*/ 29 w 29"/>
                <a:gd name="T3" fmla="*/ 0 h 41"/>
                <a:gd name="T4" fmla="*/ 0 60000 65536"/>
                <a:gd name="T5" fmla="*/ 0 60000 65536"/>
              </a:gdLst>
              <a:ahLst/>
              <a:cxnLst>
                <a:cxn ang="T4">
                  <a:pos x="T0" y="T1"/>
                </a:cxn>
                <a:cxn ang="T5">
                  <a:pos x="T2" y="T3"/>
                </a:cxn>
              </a:cxnLst>
              <a:rect l="0" t="0" r="r" b="b"/>
              <a:pathLst>
                <a:path w="29" h="41">
                  <a:moveTo>
                    <a:pt x="0" y="41"/>
                  </a:moveTo>
                  <a:lnTo>
                    <a:pt x="29" y="0"/>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1507" name="Freeform 150"/>
            <p:cNvSpPr>
              <a:spLocks/>
            </p:cNvSpPr>
            <p:nvPr/>
          </p:nvSpPr>
          <p:spPr bwMode="auto">
            <a:xfrm>
              <a:off x="3402" y="1062"/>
              <a:ext cx="36" cy="51"/>
            </a:xfrm>
            <a:custGeom>
              <a:avLst/>
              <a:gdLst>
                <a:gd name="T0" fmla="*/ 0 w 36"/>
                <a:gd name="T1" fmla="*/ 51 h 51"/>
                <a:gd name="T2" fmla="*/ 36 w 36"/>
                <a:gd name="T3" fmla="*/ 0 h 51"/>
                <a:gd name="T4" fmla="*/ 0 60000 65536"/>
                <a:gd name="T5" fmla="*/ 0 60000 65536"/>
              </a:gdLst>
              <a:ahLst/>
              <a:cxnLst>
                <a:cxn ang="T4">
                  <a:pos x="T0" y="T1"/>
                </a:cxn>
                <a:cxn ang="T5">
                  <a:pos x="T2" y="T3"/>
                </a:cxn>
              </a:cxnLst>
              <a:rect l="0" t="0" r="r" b="b"/>
              <a:pathLst>
                <a:path w="36" h="51">
                  <a:moveTo>
                    <a:pt x="0" y="51"/>
                  </a:moveTo>
                  <a:lnTo>
                    <a:pt x="36" y="0"/>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1508" name="Freeform 151"/>
            <p:cNvSpPr>
              <a:spLocks/>
            </p:cNvSpPr>
            <p:nvPr/>
          </p:nvSpPr>
          <p:spPr bwMode="auto">
            <a:xfrm>
              <a:off x="3258" y="984"/>
              <a:ext cx="33" cy="60"/>
            </a:xfrm>
            <a:custGeom>
              <a:avLst/>
              <a:gdLst>
                <a:gd name="T0" fmla="*/ 0 w 33"/>
                <a:gd name="T1" fmla="*/ 60 h 60"/>
                <a:gd name="T2" fmla="*/ 33 w 33"/>
                <a:gd name="T3" fmla="*/ 0 h 60"/>
                <a:gd name="T4" fmla="*/ 0 60000 65536"/>
                <a:gd name="T5" fmla="*/ 0 60000 65536"/>
              </a:gdLst>
              <a:ahLst/>
              <a:cxnLst>
                <a:cxn ang="T4">
                  <a:pos x="T0" y="T1"/>
                </a:cxn>
                <a:cxn ang="T5">
                  <a:pos x="T2" y="T3"/>
                </a:cxn>
              </a:cxnLst>
              <a:rect l="0" t="0" r="r" b="b"/>
              <a:pathLst>
                <a:path w="33" h="60">
                  <a:moveTo>
                    <a:pt x="0" y="60"/>
                  </a:moveTo>
                  <a:lnTo>
                    <a:pt x="33" y="0"/>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1509" name="Freeform 152"/>
            <p:cNvSpPr>
              <a:spLocks/>
            </p:cNvSpPr>
            <p:nvPr/>
          </p:nvSpPr>
          <p:spPr bwMode="auto">
            <a:xfrm>
              <a:off x="3114" y="885"/>
              <a:ext cx="29" cy="66"/>
            </a:xfrm>
            <a:custGeom>
              <a:avLst/>
              <a:gdLst>
                <a:gd name="T0" fmla="*/ 0 w 29"/>
                <a:gd name="T1" fmla="*/ 66 h 66"/>
                <a:gd name="T2" fmla="*/ 29 w 29"/>
                <a:gd name="T3" fmla="*/ 0 h 66"/>
                <a:gd name="T4" fmla="*/ 0 60000 65536"/>
                <a:gd name="T5" fmla="*/ 0 60000 65536"/>
              </a:gdLst>
              <a:ahLst/>
              <a:cxnLst>
                <a:cxn ang="T4">
                  <a:pos x="T0" y="T1"/>
                </a:cxn>
                <a:cxn ang="T5">
                  <a:pos x="T2" y="T3"/>
                </a:cxn>
              </a:cxnLst>
              <a:rect l="0" t="0" r="r" b="b"/>
              <a:pathLst>
                <a:path w="29" h="66">
                  <a:moveTo>
                    <a:pt x="0" y="66"/>
                  </a:moveTo>
                  <a:lnTo>
                    <a:pt x="29" y="0"/>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1510" name="Freeform 153"/>
            <p:cNvSpPr>
              <a:spLocks/>
            </p:cNvSpPr>
            <p:nvPr/>
          </p:nvSpPr>
          <p:spPr bwMode="auto">
            <a:xfrm>
              <a:off x="2949" y="837"/>
              <a:ext cx="21" cy="66"/>
            </a:xfrm>
            <a:custGeom>
              <a:avLst/>
              <a:gdLst>
                <a:gd name="T0" fmla="*/ 0 w 21"/>
                <a:gd name="T1" fmla="*/ 66 h 66"/>
                <a:gd name="T2" fmla="*/ 21 w 21"/>
                <a:gd name="T3" fmla="*/ 0 h 66"/>
                <a:gd name="T4" fmla="*/ 0 60000 65536"/>
                <a:gd name="T5" fmla="*/ 0 60000 65536"/>
              </a:gdLst>
              <a:ahLst/>
              <a:cxnLst>
                <a:cxn ang="T4">
                  <a:pos x="T0" y="T1"/>
                </a:cxn>
                <a:cxn ang="T5">
                  <a:pos x="T2" y="T3"/>
                </a:cxn>
              </a:cxnLst>
              <a:rect l="0" t="0" r="r" b="b"/>
              <a:pathLst>
                <a:path w="21" h="66">
                  <a:moveTo>
                    <a:pt x="0" y="66"/>
                  </a:moveTo>
                  <a:lnTo>
                    <a:pt x="21" y="0"/>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1511" name="Freeform 154"/>
            <p:cNvSpPr>
              <a:spLocks/>
            </p:cNvSpPr>
            <p:nvPr/>
          </p:nvSpPr>
          <p:spPr bwMode="auto">
            <a:xfrm>
              <a:off x="2781" y="780"/>
              <a:ext cx="6" cy="57"/>
            </a:xfrm>
            <a:custGeom>
              <a:avLst/>
              <a:gdLst>
                <a:gd name="T0" fmla="*/ 0 w 6"/>
                <a:gd name="T1" fmla="*/ 57 h 57"/>
                <a:gd name="T2" fmla="*/ 6 w 6"/>
                <a:gd name="T3" fmla="*/ 0 h 57"/>
                <a:gd name="T4" fmla="*/ 0 60000 65536"/>
                <a:gd name="T5" fmla="*/ 0 60000 65536"/>
              </a:gdLst>
              <a:ahLst/>
              <a:cxnLst>
                <a:cxn ang="T4">
                  <a:pos x="T0" y="T1"/>
                </a:cxn>
                <a:cxn ang="T5">
                  <a:pos x="T2" y="T3"/>
                </a:cxn>
              </a:cxnLst>
              <a:rect l="0" t="0" r="r" b="b"/>
              <a:pathLst>
                <a:path w="6" h="57">
                  <a:moveTo>
                    <a:pt x="0" y="57"/>
                  </a:moveTo>
                  <a:lnTo>
                    <a:pt x="6" y="0"/>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1512" name="Freeform 155"/>
            <p:cNvSpPr>
              <a:spLocks/>
            </p:cNvSpPr>
            <p:nvPr/>
          </p:nvSpPr>
          <p:spPr bwMode="auto">
            <a:xfrm>
              <a:off x="2610" y="756"/>
              <a:ext cx="3" cy="87"/>
            </a:xfrm>
            <a:custGeom>
              <a:avLst/>
              <a:gdLst>
                <a:gd name="T0" fmla="*/ 0 w 3"/>
                <a:gd name="T1" fmla="*/ 87 h 87"/>
                <a:gd name="T2" fmla="*/ 3 w 3"/>
                <a:gd name="T3" fmla="*/ 0 h 87"/>
                <a:gd name="T4" fmla="*/ 0 60000 65536"/>
                <a:gd name="T5" fmla="*/ 0 60000 65536"/>
              </a:gdLst>
              <a:ahLst/>
              <a:cxnLst>
                <a:cxn ang="T4">
                  <a:pos x="T0" y="T1"/>
                </a:cxn>
                <a:cxn ang="T5">
                  <a:pos x="T2" y="T3"/>
                </a:cxn>
              </a:cxnLst>
              <a:rect l="0" t="0" r="r" b="b"/>
              <a:pathLst>
                <a:path w="3" h="87">
                  <a:moveTo>
                    <a:pt x="0" y="87"/>
                  </a:moveTo>
                  <a:lnTo>
                    <a:pt x="3" y="0"/>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1513" name="Freeform 156"/>
            <p:cNvSpPr>
              <a:spLocks/>
            </p:cNvSpPr>
            <p:nvPr/>
          </p:nvSpPr>
          <p:spPr bwMode="auto">
            <a:xfrm>
              <a:off x="2013" y="813"/>
              <a:ext cx="18" cy="78"/>
            </a:xfrm>
            <a:custGeom>
              <a:avLst/>
              <a:gdLst>
                <a:gd name="T0" fmla="*/ 18 w 18"/>
                <a:gd name="T1" fmla="*/ 78 h 78"/>
                <a:gd name="T2" fmla="*/ 0 w 18"/>
                <a:gd name="T3" fmla="*/ 0 h 78"/>
                <a:gd name="T4" fmla="*/ 0 60000 65536"/>
                <a:gd name="T5" fmla="*/ 0 60000 65536"/>
              </a:gdLst>
              <a:ahLst/>
              <a:cxnLst>
                <a:cxn ang="T4">
                  <a:pos x="T0" y="T1"/>
                </a:cxn>
                <a:cxn ang="T5">
                  <a:pos x="T2" y="T3"/>
                </a:cxn>
              </a:cxnLst>
              <a:rect l="0" t="0" r="r" b="b"/>
              <a:pathLst>
                <a:path w="18" h="78">
                  <a:moveTo>
                    <a:pt x="18" y="78"/>
                  </a:moveTo>
                  <a:lnTo>
                    <a:pt x="0" y="0"/>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1514" name="Freeform 157"/>
            <p:cNvSpPr>
              <a:spLocks/>
            </p:cNvSpPr>
            <p:nvPr/>
          </p:nvSpPr>
          <p:spPr bwMode="auto">
            <a:xfrm>
              <a:off x="1854" y="864"/>
              <a:ext cx="15" cy="60"/>
            </a:xfrm>
            <a:custGeom>
              <a:avLst/>
              <a:gdLst>
                <a:gd name="T0" fmla="*/ 15 w 15"/>
                <a:gd name="T1" fmla="*/ 60 h 60"/>
                <a:gd name="T2" fmla="*/ 0 w 15"/>
                <a:gd name="T3" fmla="*/ 0 h 60"/>
                <a:gd name="T4" fmla="*/ 0 60000 65536"/>
                <a:gd name="T5" fmla="*/ 0 60000 65536"/>
              </a:gdLst>
              <a:ahLst/>
              <a:cxnLst>
                <a:cxn ang="T4">
                  <a:pos x="T0" y="T1"/>
                </a:cxn>
                <a:cxn ang="T5">
                  <a:pos x="T2" y="T3"/>
                </a:cxn>
              </a:cxnLst>
              <a:rect l="0" t="0" r="r" b="b"/>
              <a:pathLst>
                <a:path w="15" h="60">
                  <a:moveTo>
                    <a:pt x="15" y="60"/>
                  </a:moveTo>
                  <a:lnTo>
                    <a:pt x="0" y="0"/>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1515" name="Freeform 158"/>
            <p:cNvSpPr>
              <a:spLocks/>
            </p:cNvSpPr>
            <p:nvPr/>
          </p:nvSpPr>
          <p:spPr bwMode="auto">
            <a:xfrm>
              <a:off x="2337" y="774"/>
              <a:ext cx="3" cy="69"/>
            </a:xfrm>
            <a:custGeom>
              <a:avLst/>
              <a:gdLst>
                <a:gd name="T0" fmla="*/ 3 w 3"/>
                <a:gd name="T1" fmla="*/ 69 h 69"/>
                <a:gd name="T2" fmla="*/ 0 w 3"/>
                <a:gd name="T3" fmla="*/ 0 h 69"/>
                <a:gd name="T4" fmla="*/ 0 60000 65536"/>
                <a:gd name="T5" fmla="*/ 0 60000 65536"/>
              </a:gdLst>
              <a:ahLst/>
              <a:cxnLst>
                <a:cxn ang="T4">
                  <a:pos x="T0" y="T1"/>
                </a:cxn>
                <a:cxn ang="T5">
                  <a:pos x="T2" y="T3"/>
                </a:cxn>
              </a:cxnLst>
              <a:rect l="0" t="0" r="r" b="b"/>
              <a:pathLst>
                <a:path w="3" h="69">
                  <a:moveTo>
                    <a:pt x="3" y="69"/>
                  </a:moveTo>
                  <a:lnTo>
                    <a:pt x="0" y="0"/>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1516" name="Freeform 159"/>
            <p:cNvSpPr>
              <a:spLocks/>
            </p:cNvSpPr>
            <p:nvPr/>
          </p:nvSpPr>
          <p:spPr bwMode="auto">
            <a:xfrm>
              <a:off x="2178" y="792"/>
              <a:ext cx="6" cy="42"/>
            </a:xfrm>
            <a:custGeom>
              <a:avLst/>
              <a:gdLst>
                <a:gd name="T0" fmla="*/ 6 w 6"/>
                <a:gd name="T1" fmla="*/ 42 h 42"/>
                <a:gd name="T2" fmla="*/ 0 w 6"/>
                <a:gd name="T3" fmla="*/ 0 h 42"/>
                <a:gd name="T4" fmla="*/ 0 60000 65536"/>
                <a:gd name="T5" fmla="*/ 0 60000 65536"/>
              </a:gdLst>
              <a:ahLst/>
              <a:cxnLst>
                <a:cxn ang="T4">
                  <a:pos x="T0" y="T1"/>
                </a:cxn>
                <a:cxn ang="T5">
                  <a:pos x="T2" y="T3"/>
                </a:cxn>
              </a:cxnLst>
              <a:rect l="0" t="0" r="r" b="b"/>
              <a:pathLst>
                <a:path w="6" h="42">
                  <a:moveTo>
                    <a:pt x="6" y="42"/>
                  </a:moveTo>
                  <a:lnTo>
                    <a:pt x="0" y="0"/>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1517" name="Freeform 160"/>
            <p:cNvSpPr>
              <a:spLocks/>
            </p:cNvSpPr>
            <p:nvPr/>
          </p:nvSpPr>
          <p:spPr bwMode="auto">
            <a:xfrm>
              <a:off x="1701" y="935"/>
              <a:ext cx="21" cy="46"/>
            </a:xfrm>
            <a:custGeom>
              <a:avLst/>
              <a:gdLst>
                <a:gd name="T0" fmla="*/ 21 w 21"/>
                <a:gd name="T1" fmla="*/ 46 h 46"/>
                <a:gd name="T2" fmla="*/ 0 w 21"/>
                <a:gd name="T3" fmla="*/ 0 h 46"/>
                <a:gd name="T4" fmla="*/ 0 60000 65536"/>
                <a:gd name="T5" fmla="*/ 0 60000 65536"/>
              </a:gdLst>
              <a:ahLst/>
              <a:cxnLst>
                <a:cxn ang="T4">
                  <a:pos x="T0" y="T1"/>
                </a:cxn>
                <a:cxn ang="T5">
                  <a:pos x="T2" y="T3"/>
                </a:cxn>
              </a:cxnLst>
              <a:rect l="0" t="0" r="r" b="b"/>
              <a:pathLst>
                <a:path w="21" h="46">
                  <a:moveTo>
                    <a:pt x="21" y="46"/>
                  </a:moveTo>
                  <a:lnTo>
                    <a:pt x="0" y="0"/>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1518" name="Freeform 161"/>
            <p:cNvSpPr>
              <a:spLocks/>
            </p:cNvSpPr>
            <p:nvPr/>
          </p:nvSpPr>
          <p:spPr bwMode="auto">
            <a:xfrm>
              <a:off x="1578" y="984"/>
              <a:ext cx="24" cy="54"/>
            </a:xfrm>
            <a:custGeom>
              <a:avLst/>
              <a:gdLst>
                <a:gd name="T0" fmla="*/ 24 w 24"/>
                <a:gd name="T1" fmla="*/ 54 h 54"/>
                <a:gd name="T2" fmla="*/ 0 w 24"/>
                <a:gd name="T3" fmla="*/ 0 h 54"/>
                <a:gd name="T4" fmla="*/ 0 60000 65536"/>
                <a:gd name="T5" fmla="*/ 0 60000 65536"/>
              </a:gdLst>
              <a:ahLst/>
              <a:cxnLst>
                <a:cxn ang="T4">
                  <a:pos x="T0" y="T1"/>
                </a:cxn>
                <a:cxn ang="T5">
                  <a:pos x="T2" y="T3"/>
                </a:cxn>
              </a:cxnLst>
              <a:rect l="0" t="0" r="r" b="b"/>
              <a:pathLst>
                <a:path w="24" h="54">
                  <a:moveTo>
                    <a:pt x="24" y="54"/>
                  </a:moveTo>
                  <a:lnTo>
                    <a:pt x="0" y="0"/>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1519" name="Freeform 162"/>
            <p:cNvSpPr>
              <a:spLocks/>
            </p:cNvSpPr>
            <p:nvPr/>
          </p:nvSpPr>
          <p:spPr bwMode="auto">
            <a:xfrm>
              <a:off x="1429" y="1071"/>
              <a:ext cx="44" cy="69"/>
            </a:xfrm>
            <a:custGeom>
              <a:avLst/>
              <a:gdLst>
                <a:gd name="T0" fmla="*/ 44 w 44"/>
                <a:gd name="T1" fmla="*/ 69 h 69"/>
                <a:gd name="T2" fmla="*/ 0 w 44"/>
                <a:gd name="T3" fmla="*/ 0 h 69"/>
                <a:gd name="T4" fmla="*/ 0 60000 65536"/>
                <a:gd name="T5" fmla="*/ 0 60000 65536"/>
              </a:gdLst>
              <a:ahLst/>
              <a:cxnLst>
                <a:cxn ang="T4">
                  <a:pos x="T0" y="T1"/>
                </a:cxn>
                <a:cxn ang="T5">
                  <a:pos x="T2" y="T3"/>
                </a:cxn>
              </a:cxnLst>
              <a:rect l="0" t="0" r="r" b="b"/>
              <a:pathLst>
                <a:path w="44" h="69">
                  <a:moveTo>
                    <a:pt x="44" y="69"/>
                  </a:moveTo>
                  <a:lnTo>
                    <a:pt x="0" y="0"/>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1520" name="Freeform 163"/>
            <p:cNvSpPr>
              <a:spLocks/>
            </p:cNvSpPr>
            <p:nvPr/>
          </p:nvSpPr>
          <p:spPr bwMode="auto">
            <a:xfrm>
              <a:off x="1290" y="1188"/>
              <a:ext cx="36" cy="39"/>
            </a:xfrm>
            <a:custGeom>
              <a:avLst/>
              <a:gdLst>
                <a:gd name="T0" fmla="*/ 36 w 36"/>
                <a:gd name="T1" fmla="*/ 39 h 39"/>
                <a:gd name="T2" fmla="*/ 0 w 36"/>
                <a:gd name="T3" fmla="*/ 0 h 39"/>
                <a:gd name="T4" fmla="*/ 0 60000 65536"/>
                <a:gd name="T5" fmla="*/ 0 60000 65536"/>
              </a:gdLst>
              <a:ahLst/>
              <a:cxnLst>
                <a:cxn ang="T4">
                  <a:pos x="T0" y="T1"/>
                </a:cxn>
                <a:cxn ang="T5">
                  <a:pos x="T2" y="T3"/>
                </a:cxn>
              </a:cxnLst>
              <a:rect l="0" t="0" r="r" b="b"/>
              <a:pathLst>
                <a:path w="36" h="39">
                  <a:moveTo>
                    <a:pt x="36" y="39"/>
                  </a:moveTo>
                  <a:lnTo>
                    <a:pt x="0" y="0"/>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1521" name="Freeform 164"/>
            <p:cNvSpPr>
              <a:spLocks/>
            </p:cNvSpPr>
            <p:nvPr/>
          </p:nvSpPr>
          <p:spPr bwMode="auto">
            <a:xfrm>
              <a:off x="1200" y="1278"/>
              <a:ext cx="36" cy="36"/>
            </a:xfrm>
            <a:custGeom>
              <a:avLst/>
              <a:gdLst>
                <a:gd name="T0" fmla="*/ 36 w 36"/>
                <a:gd name="T1" fmla="*/ 36 h 36"/>
                <a:gd name="T2" fmla="*/ 0 w 36"/>
                <a:gd name="T3" fmla="*/ 0 h 36"/>
                <a:gd name="T4" fmla="*/ 0 60000 65536"/>
                <a:gd name="T5" fmla="*/ 0 60000 65536"/>
              </a:gdLst>
              <a:ahLst/>
              <a:cxnLst>
                <a:cxn ang="T4">
                  <a:pos x="T0" y="T1"/>
                </a:cxn>
                <a:cxn ang="T5">
                  <a:pos x="T2" y="T3"/>
                </a:cxn>
              </a:cxnLst>
              <a:rect l="0" t="0" r="r" b="b"/>
              <a:pathLst>
                <a:path w="36" h="36">
                  <a:moveTo>
                    <a:pt x="36" y="36"/>
                  </a:moveTo>
                  <a:lnTo>
                    <a:pt x="0" y="0"/>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1522" name="Freeform 165"/>
            <p:cNvSpPr>
              <a:spLocks/>
            </p:cNvSpPr>
            <p:nvPr/>
          </p:nvSpPr>
          <p:spPr bwMode="auto">
            <a:xfrm>
              <a:off x="1104" y="1365"/>
              <a:ext cx="36" cy="45"/>
            </a:xfrm>
            <a:custGeom>
              <a:avLst/>
              <a:gdLst>
                <a:gd name="T0" fmla="*/ 36 w 36"/>
                <a:gd name="T1" fmla="*/ 45 h 45"/>
                <a:gd name="T2" fmla="*/ 0 w 36"/>
                <a:gd name="T3" fmla="*/ 0 h 45"/>
                <a:gd name="T4" fmla="*/ 0 60000 65536"/>
                <a:gd name="T5" fmla="*/ 0 60000 65536"/>
              </a:gdLst>
              <a:ahLst/>
              <a:cxnLst>
                <a:cxn ang="T4">
                  <a:pos x="T0" y="T1"/>
                </a:cxn>
                <a:cxn ang="T5">
                  <a:pos x="T2" y="T3"/>
                </a:cxn>
              </a:cxnLst>
              <a:rect l="0" t="0" r="r" b="b"/>
              <a:pathLst>
                <a:path w="36" h="45">
                  <a:moveTo>
                    <a:pt x="36" y="45"/>
                  </a:moveTo>
                  <a:lnTo>
                    <a:pt x="0" y="0"/>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1523" name="Freeform 166"/>
            <p:cNvSpPr>
              <a:spLocks/>
            </p:cNvSpPr>
            <p:nvPr/>
          </p:nvSpPr>
          <p:spPr bwMode="auto">
            <a:xfrm>
              <a:off x="1020" y="1480"/>
              <a:ext cx="48" cy="35"/>
            </a:xfrm>
            <a:custGeom>
              <a:avLst/>
              <a:gdLst>
                <a:gd name="T0" fmla="*/ 48 w 48"/>
                <a:gd name="T1" fmla="*/ 35 h 35"/>
                <a:gd name="T2" fmla="*/ 0 w 48"/>
                <a:gd name="T3" fmla="*/ 0 h 35"/>
                <a:gd name="T4" fmla="*/ 0 60000 65536"/>
                <a:gd name="T5" fmla="*/ 0 60000 65536"/>
              </a:gdLst>
              <a:ahLst/>
              <a:cxnLst>
                <a:cxn ang="T4">
                  <a:pos x="T0" y="T1"/>
                </a:cxn>
                <a:cxn ang="T5">
                  <a:pos x="T2" y="T3"/>
                </a:cxn>
              </a:cxnLst>
              <a:rect l="0" t="0" r="r" b="b"/>
              <a:pathLst>
                <a:path w="48" h="35">
                  <a:moveTo>
                    <a:pt x="48" y="35"/>
                  </a:moveTo>
                  <a:lnTo>
                    <a:pt x="0" y="0"/>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1524" name="Freeform 167"/>
            <p:cNvSpPr>
              <a:spLocks/>
            </p:cNvSpPr>
            <p:nvPr/>
          </p:nvSpPr>
          <p:spPr bwMode="auto">
            <a:xfrm>
              <a:off x="915" y="1605"/>
              <a:ext cx="57" cy="36"/>
            </a:xfrm>
            <a:custGeom>
              <a:avLst/>
              <a:gdLst>
                <a:gd name="T0" fmla="*/ 57 w 57"/>
                <a:gd name="T1" fmla="*/ 36 h 36"/>
                <a:gd name="T2" fmla="*/ 0 w 57"/>
                <a:gd name="T3" fmla="*/ 0 h 36"/>
                <a:gd name="T4" fmla="*/ 0 60000 65536"/>
                <a:gd name="T5" fmla="*/ 0 60000 65536"/>
              </a:gdLst>
              <a:ahLst/>
              <a:cxnLst>
                <a:cxn ang="T4">
                  <a:pos x="T0" y="T1"/>
                </a:cxn>
                <a:cxn ang="T5">
                  <a:pos x="T2" y="T3"/>
                </a:cxn>
              </a:cxnLst>
              <a:rect l="0" t="0" r="r" b="b"/>
              <a:pathLst>
                <a:path w="57" h="36">
                  <a:moveTo>
                    <a:pt x="57" y="36"/>
                  </a:moveTo>
                  <a:lnTo>
                    <a:pt x="0" y="0"/>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1525" name="Freeform 168"/>
            <p:cNvSpPr>
              <a:spLocks/>
            </p:cNvSpPr>
            <p:nvPr/>
          </p:nvSpPr>
          <p:spPr bwMode="auto">
            <a:xfrm>
              <a:off x="839" y="1752"/>
              <a:ext cx="57" cy="36"/>
            </a:xfrm>
            <a:custGeom>
              <a:avLst/>
              <a:gdLst>
                <a:gd name="T0" fmla="*/ 57 w 57"/>
                <a:gd name="T1" fmla="*/ 36 h 36"/>
                <a:gd name="T2" fmla="*/ 0 w 57"/>
                <a:gd name="T3" fmla="*/ 0 h 36"/>
                <a:gd name="T4" fmla="*/ 0 60000 65536"/>
                <a:gd name="T5" fmla="*/ 0 60000 65536"/>
              </a:gdLst>
              <a:ahLst/>
              <a:cxnLst>
                <a:cxn ang="T4">
                  <a:pos x="T0" y="T1"/>
                </a:cxn>
                <a:cxn ang="T5">
                  <a:pos x="T2" y="T3"/>
                </a:cxn>
              </a:cxnLst>
              <a:rect l="0" t="0" r="r" b="b"/>
              <a:pathLst>
                <a:path w="57" h="36">
                  <a:moveTo>
                    <a:pt x="57" y="36"/>
                  </a:moveTo>
                  <a:lnTo>
                    <a:pt x="0" y="0"/>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1526" name="Freeform 169"/>
            <p:cNvSpPr>
              <a:spLocks/>
            </p:cNvSpPr>
            <p:nvPr/>
          </p:nvSpPr>
          <p:spPr bwMode="auto">
            <a:xfrm>
              <a:off x="759" y="1887"/>
              <a:ext cx="63" cy="24"/>
            </a:xfrm>
            <a:custGeom>
              <a:avLst/>
              <a:gdLst>
                <a:gd name="T0" fmla="*/ 63 w 63"/>
                <a:gd name="T1" fmla="*/ 24 h 24"/>
                <a:gd name="T2" fmla="*/ 0 w 63"/>
                <a:gd name="T3" fmla="*/ 0 h 24"/>
                <a:gd name="T4" fmla="*/ 0 60000 65536"/>
                <a:gd name="T5" fmla="*/ 0 60000 65536"/>
              </a:gdLst>
              <a:ahLst/>
              <a:cxnLst>
                <a:cxn ang="T4">
                  <a:pos x="T0" y="T1"/>
                </a:cxn>
                <a:cxn ang="T5">
                  <a:pos x="T2" y="T3"/>
                </a:cxn>
              </a:cxnLst>
              <a:rect l="0" t="0" r="r" b="b"/>
              <a:pathLst>
                <a:path w="63" h="24">
                  <a:moveTo>
                    <a:pt x="63" y="24"/>
                  </a:moveTo>
                  <a:lnTo>
                    <a:pt x="0" y="0"/>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1527" name="Freeform 170"/>
            <p:cNvSpPr>
              <a:spLocks/>
            </p:cNvSpPr>
            <p:nvPr/>
          </p:nvSpPr>
          <p:spPr bwMode="auto">
            <a:xfrm>
              <a:off x="735" y="2037"/>
              <a:ext cx="57" cy="21"/>
            </a:xfrm>
            <a:custGeom>
              <a:avLst/>
              <a:gdLst>
                <a:gd name="T0" fmla="*/ 57 w 57"/>
                <a:gd name="T1" fmla="*/ 21 h 21"/>
                <a:gd name="T2" fmla="*/ 0 w 57"/>
                <a:gd name="T3" fmla="*/ 0 h 21"/>
                <a:gd name="T4" fmla="*/ 0 60000 65536"/>
                <a:gd name="T5" fmla="*/ 0 60000 65536"/>
              </a:gdLst>
              <a:ahLst/>
              <a:cxnLst>
                <a:cxn ang="T4">
                  <a:pos x="T0" y="T1"/>
                </a:cxn>
                <a:cxn ang="T5">
                  <a:pos x="T2" y="T3"/>
                </a:cxn>
              </a:cxnLst>
              <a:rect l="0" t="0" r="r" b="b"/>
              <a:pathLst>
                <a:path w="57" h="21">
                  <a:moveTo>
                    <a:pt x="57" y="21"/>
                  </a:moveTo>
                  <a:lnTo>
                    <a:pt x="0" y="0"/>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1528" name="Freeform 171"/>
            <p:cNvSpPr>
              <a:spLocks/>
            </p:cNvSpPr>
            <p:nvPr/>
          </p:nvSpPr>
          <p:spPr bwMode="auto">
            <a:xfrm>
              <a:off x="681" y="2178"/>
              <a:ext cx="79" cy="18"/>
            </a:xfrm>
            <a:custGeom>
              <a:avLst/>
              <a:gdLst>
                <a:gd name="T0" fmla="*/ 79 w 79"/>
                <a:gd name="T1" fmla="*/ 18 h 18"/>
                <a:gd name="T2" fmla="*/ 0 w 79"/>
                <a:gd name="T3" fmla="*/ 0 h 18"/>
                <a:gd name="T4" fmla="*/ 0 60000 65536"/>
                <a:gd name="T5" fmla="*/ 0 60000 65536"/>
              </a:gdLst>
              <a:ahLst/>
              <a:cxnLst>
                <a:cxn ang="T4">
                  <a:pos x="T0" y="T1"/>
                </a:cxn>
                <a:cxn ang="T5">
                  <a:pos x="T2" y="T3"/>
                </a:cxn>
              </a:cxnLst>
              <a:rect l="0" t="0" r="r" b="b"/>
              <a:pathLst>
                <a:path w="79" h="18">
                  <a:moveTo>
                    <a:pt x="79" y="18"/>
                  </a:moveTo>
                  <a:lnTo>
                    <a:pt x="0" y="0"/>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1529" name="Freeform 172"/>
            <p:cNvSpPr>
              <a:spLocks/>
            </p:cNvSpPr>
            <p:nvPr/>
          </p:nvSpPr>
          <p:spPr bwMode="auto">
            <a:xfrm>
              <a:off x="651" y="2340"/>
              <a:ext cx="69" cy="12"/>
            </a:xfrm>
            <a:custGeom>
              <a:avLst/>
              <a:gdLst>
                <a:gd name="T0" fmla="*/ 69 w 69"/>
                <a:gd name="T1" fmla="*/ 12 h 12"/>
                <a:gd name="T2" fmla="*/ 0 w 69"/>
                <a:gd name="T3" fmla="*/ 0 h 12"/>
                <a:gd name="T4" fmla="*/ 0 60000 65536"/>
                <a:gd name="T5" fmla="*/ 0 60000 65536"/>
              </a:gdLst>
              <a:ahLst/>
              <a:cxnLst>
                <a:cxn ang="T4">
                  <a:pos x="T0" y="T1"/>
                </a:cxn>
                <a:cxn ang="T5">
                  <a:pos x="T2" y="T3"/>
                </a:cxn>
              </a:cxnLst>
              <a:rect l="0" t="0" r="r" b="b"/>
              <a:pathLst>
                <a:path w="69" h="12">
                  <a:moveTo>
                    <a:pt x="69" y="12"/>
                  </a:moveTo>
                  <a:lnTo>
                    <a:pt x="0" y="0"/>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grpSp>
        <p:nvGrpSpPr>
          <p:cNvPr id="67757" name="Group 173"/>
          <p:cNvGrpSpPr>
            <a:grpSpLocks/>
          </p:cNvGrpSpPr>
          <p:nvPr/>
        </p:nvGrpSpPr>
        <p:grpSpPr bwMode="auto">
          <a:xfrm>
            <a:off x="5580063" y="1268413"/>
            <a:ext cx="2913062" cy="641350"/>
            <a:chOff x="2562" y="3203"/>
            <a:chExt cx="1835" cy="404"/>
          </a:xfrm>
        </p:grpSpPr>
        <p:sp>
          <p:nvSpPr>
            <p:cNvPr id="61450" name="Text Box 174"/>
            <p:cNvSpPr txBox="1">
              <a:spLocks noChangeArrowheads="1"/>
            </p:cNvSpPr>
            <p:nvPr/>
          </p:nvSpPr>
          <p:spPr bwMode="auto">
            <a:xfrm>
              <a:off x="2789" y="3203"/>
              <a:ext cx="1608"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ru-RU" sz="3600" b="1"/>
                <a:t>MPD</a:t>
              </a:r>
              <a:r>
                <a:rPr lang="ru-RU" altLang="ru-RU" sz="3600" b="1"/>
                <a:t> = </a:t>
              </a:r>
              <a:r>
                <a:rPr lang="en-US" altLang="ru-RU" sz="3600" b="1"/>
                <a:t>12</a:t>
              </a:r>
              <a:r>
                <a:rPr lang="ru-RU" altLang="ru-RU" sz="3600" b="1"/>
                <a:t>0</a:t>
              </a:r>
              <a:r>
                <a:rPr lang="ru-RU" altLang="ru-RU" sz="3600" b="1" baseline="30000"/>
                <a:t>0</a:t>
              </a:r>
              <a:endParaRPr lang="ru-RU" altLang="ru-RU" sz="3600" b="1"/>
            </a:p>
          </p:txBody>
        </p:sp>
        <p:graphicFrame>
          <p:nvGraphicFramePr>
            <p:cNvPr id="61451" name="Object 175"/>
            <p:cNvGraphicFramePr>
              <a:graphicFrameLocks noChangeAspect="1"/>
            </p:cNvGraphicFramePr>
            <p:nvPr/>
          </p:nvGraphicFramePr>
          <p:xfrm>
            <a:off x="2562" y="3294"/>
            <a:ext cx="279" cy="258"/>
          </p:xfrm>
          <a:graphic>
            <a:graphicData uri="http://schemas.openxmlformats.org/presentationml/2006/ole">
              <mc:AlternateContent xmlns:mc="http://schemas.openxmlformats.org/markup-compatibility/2006">
                <mc:Choice xmlns:v="urn:schemas-microsoft-com:vml" Requires="v">
                  <p:oleObj spid="_x0000_s61540" name="Формула" r:id="rId3" imgW="164957" imgH="152268" progId="Equation.3">
                    <p:embed/>
                  </p:oleObj>
                </mc:Choice>
                <mc:Fallback>
                  <p:oleObj name="Формула" r:id="rId3" imgW="164957" imgH="152268" progId="Equation.3">
                    <p:embed/>
                    <p:pic>
                      <p:nvPicPr>
                        <p:cNvPr id="0" name="Object 17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2" y="3294"/>
                          <a:ext cx="279" cy="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67763" name="Group 179"/>
          <p:cNvGrpSpPr>
            <a:grpSpLocks/>
          </p:cNvGrpSpPr>
          <p:nvPr/>
        </p:nvGrpSpPr>
        <p:grpSpPr bwMode="auto">
          <a:xfrm>
            <a:off x="2479675" y="1554163"/>
            <a:ext cx="4611688" cy="3170237"/>
            <a:chOff x="1562" y="979"/>
            <a:chExt cx="2905" cy="1997"/>
          </a:xfrm>
        </p:grpSpPr>
        <p:sp>
          <p:nvSpPr>
            <p:cNvPr id="61448" name="Arc 177"/>
            <p:cNvSpPr>
              <a:spLocks/>
            </p:cNvSpPr>
            <p:nvPr/>
          </p:nvSpPr>
          <p:spPr bwMode="auto">
            <a:xfrm>
              <a:off x="1562" y="979"/>
              <a:ext cx="2905" cy="1996"/>
            </a:xfrm>
            <a:custGeom>
              <a:avLst/>
              <a:gdLst>
                <a:gd name="T0" fmla="*/ 0 w 30727"/>
                <a:gd name="T1" fmla="*/ 17 h 21600"/>
                <a:gd name="T2" fmla="*/ 275 w 30727"/>
                <a:gd name="T3" fmla="*/ 178 h 21600"/>
                <a:gd name="T4" fmla="*/ 82 w 30727"/>
                <a:gd name="T5" fmla="*/ 184 h 21600"/>
                <a:gd name="T6" fmla="*/ 0 60000 65536"/>
                <a:gd name="T7" fmla="*/ 0 60000 65536"/>
                <a:gd name="T8" fmla="*/ 0 60000 65536"/>
              </a:gdLst>
              <a:ahLst/>
              <a:cxnLst>
                <a:cxn ang="T6">
                  <a:pos x="T0" y="T1"/>
                </a:cxn>
                <a:cxn ang="T7">
                  <a:pos x="T2" y="T3"/>
                </a:cxn>
                <a:cxn ang="T8">
                  <a:pos x="T4" y="T5"/>
                </a:cxn>
              </a:cxnLst>
              <a:rect l="0" t="0" r="r" b="b"/>
              <a:pathLst>
                <a:path w="30727" h="21600" fill="none" extrusionOk="0">
                  <a:moveTo>
                    <a:pt x="0" y="2030"/>
                  </a:moveTo>
                  <a:cubicBezTo>
                    <a:pt x="2862" y="692"/>
                    <a:pt x="5982" y="-1"/>
                    <a:pt x="9142" y="0"/>
                  </a:cubicBezTo>
                  <a:cubicBezTo>
                    <a:pt x="20758" y="0"/>
                    <a:pt x="30294" y="9187"/>
                    <a:pt x="30727" y="20795"/>
                  </a:cubicBezTo>
                </a:path>
                <a:path w="30727" h="21600" stroke="0" extrusionOk="0">
                  <a:moveTo>
                    <a:pt x="0" y="2030"/>
                  </a:moveTo>
                  <a:cubicBezTo>
                    <a:pt x="2862" y="692"/>
                    <a:pt x="5982" y="-1"/>
                    <a:pt x="9142" y="0"/>
                  </a:cubicBezTo>
                  <a:cubicBezTo>
                    <a:pt x="20758" y="0"/>
                    <a:pt x="30294" y="9187"/>
                    <a:pt x="30727" y="20795"/>
                  </a:cubicBezTo>
                  <a:lnTo>
                    <a:pt x="9142" y="21600"/>
                  </a:lnTo>
                  <a:lnTo>
                    <a:pt x="0" y="2030"/>
                  </a:lnTo>
                  <a:close/>
                </a:path>
              </a:pathLst>
            </a:custGeom>
            <a:noFill/>
            <a:ln w="38100">
              <a:solidFill>
                <a:srgbClr val="FF0000"/>
              </a:solidFill>
              <a:round/>
              <a:headEnd type="stealth" w="lg" len="lg"/>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61449" name="Oval 178"/>
            <p:cNvSpPr>
              <a:spLocks noChangeArrowheads="1"/>
            </p:cNvSpPr>
            <p:nvPr/>
          </p:nvSpPr>
          <p:spPr bwMode="auto">
            <a:xfrm>
              <a:off x="4104" y="2658"/>
              <a:ext cx="318" cy="318"/>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ru-RU" altLang="ru-RU" sz="1800"/>
            </a:p>
          </p:txBody>
        </p:sp>
      </p:grpSp>
      <p:sp>
        <p:nvSpPr>
          <p:cNvPr id="61446" name="Text Box 180"/>
          <p:cNvSpPr txBox="1">
            <a:spLocks noChangeArrowheads="1"/>
          </p:cNvSpPr>
          <p:nvPr/>
        </p:nvSpPr>
        <p:spPr bwMode="auto">
          <a:xfrm>
            <a:off x="3419475" y="260350"/>
            <a:ext cx="323215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5400">
                <a:solidFill>
                  <a:srgbClr val="0000FF"/>
                </a:solidFill>
                <a:latin typeface="Monotype Corsiva" pitchFamily="66" charset="0"/>
              </a:rPr>
              <a:t>Тупой угол</a:t>
            </a:r>
          </a:p>
        </p:txBody>
      </p:sp>
      <p:sp>
        <p:nvSpPr>
          <p:cNvPr id="61447" name="Text Box 181"/>
          <p:cNvSpPr txBox="1">
            <a:spLocks noChangeArrowheads="1"/>
          </p:cNvSpPr>
          <p:nvPr/>
        </p:nvSpPr>
        <p:spPr bwMode="auto">
          <a:xfrm>
            <a:off x="682625" y="6021388"/>
            <a:ext cx="799306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2800" b="1"/>
              <a:t>Транспортир применяют для измерения углов. </a:t>
            </a:r>
            <a:endParaRPr lang="en-US" altLang="ru-RU" sz="2800"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67678"/>
                                        </p:tgtEl>
                                        <p:attrNameLst>
                                          <p:attrName>style.visibility</p:attrName>
                                        </p:attrNameLst>
                                      </p:cBhvr>
                                      <p:to>
                                        <p:strVal val="visible"/>
                                      </p:to>
                                    </p:set>
                                    <p:animEffect transition="in" filter="fade">
                                      <p:cBhvr>
                                        <p:cTn id="7" dur="1000"/>
                                        <p:tgtEl>
                                          <p:spTgt spid="67678"/>
                                        </p:tgtEl>
                                      </p:cBhvr>
                                    </p:animEffect>
                                    <p:anim calcmode="lin" valueType="num">
                                      <p:cBhvr>
                                        <p:cTn id="8" dur="1000" fill="hold"/>
                                        <p:tgtEl>
                                          <p:spTgt spid="67678"/>
                                        </p:tgtEl>
                                        <p:attrNameLst>
                                          <p:attrName>ppt_x</p:attrName>
                                        </p:attrNameLst>
                                      </p:cBhvr>
                                      <p:tavLst>
                                        <p:tav tm="0">
                                          <p:val>
                                            <p:strVal val="#ppt_x"/>
                                          </p:val>
                                        </p:tav>
                                        <p:tav tm="100000">
                                          <p:val>
                                            <p:strVal val="#ppt_x"/>
                                          </p:val>
                                        </p:tav>
                                      </p:tavLst>
                                    </p:anim>
                                    <p:anim calcmode="lin" valueType="num">
                                      <p:cBhvr>
                                        <p:cTn id="9" dur="900" decel="100000" fill="hold"/>
                                        <p:tgtEl>
                                          <p:spTgt spid="6767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7678"/>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4" fill="hold" nodeType="clickEffect">
                                  <p:stCondLst>
                                    <p:cond delay="0"/>
                                  </p:stCondLst>
                                  <p:childTnLst>
                                    <p:set>
                                      <p:cBhvr>
                                        <p:cTn id="14" dur="1" fill="hold">
                                          <p:stCondLst>
                                            <p:cond delay="0"/>
                                          </p:stCondLst>
                                        </p:cTn>
                                        <p:tgtEl>
                                          <p:spTgt spid="67763"/>
                                        </p:tgtEl>
                                        <p:attrNameLst>
                                          <p:attrName>style.visibility</p:attrName>
                                        </p:attrNameLst>
                                      </p:cBhvr>
                                      <p:to>
                                        <p:strVal val="visible"/>
                                      </p:to>
                                    </p:set>
                                    <p:animEffect transition="in" filter="wipe(down)">
                                      <p:cBhvr>
                                        <p:cTn id="15" dur="500"/>
                                        <p:tgtEl>
                                          <p:spTgt spid="6776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7" presetClass="entr" presetSubtype="0" fill="hold" nodeType="clickEffect">
                                  <p:stCondLst>
                                    <p:cond delay="0"/>
                                  </p:stCondLst>
                                  <p:childTnLst>
                                    <p:set>
                                      <p:cBhvr>
                                        <p:cTn id="19" dur="1" fill="hold">
                                          <p:stCondLst>
                                            <p:cond delay="0"/>
                                          </p:stCondLst>
                                        </p:cTn>
                                        <p:tgtEl>
                                          <p:spTgt spid="67757"/>
                                        </p:tgtEl>
                                        <p:attrNameLst>
                                          <p:attrName>style.visibility</p:attrName>
                                        </p:attrNameLst>
                                      </p:cBhvr>
                                      <p:to>
                                        <p:strVal val="visible"/>
                                      </p:to>
                                    </p:set>
                                    <p:animEffect transition="in" filter="fade">
                                      <p:cBhvr>
                                        <p:cTn id="20" dur="1000"/>
                                        <p:tgtEl>
                                          <p:spTgt spid="67757"/>
                                        </p:tgtEl>
                                      </p:cBhvr>
                                    </p:animEffect>
                                    <p:anim calcmode="lin" valueType="num">
                                      <p:cBhvr>
                                        <p:cTn id="21" dur="1000" fill="hold"/>
                                        <p:tgtEl>
                                          <p:spTgt spid="67757"/>
                                        </p:tgtEl>
                                        <p:attrNameLst>
                                          <p:attrName>ppt_x</p:attrName>
                                        </p:attrNameLst>
                                      </p:cBhvr>
                                      <p:tavLst>
                                        <p:tav tm="0">
                                          <p:val>
                                            <p:strVal val="#ppt_x"/>
                                          </p:val>
                                        </p:tav>
                                        <p:tav tm="100000">
                                          <p:val>
                                            <p:strVal val="#ppt_x"/>
                                          </p:val>
                                        </p:tav>
                                      </p:tavLst>
                                    </p:anim>
                                    <p:anim calcmode="lin" valueType="num">
                                      <p:cBhvr>
                                        <p:cTn id="22" dur="900" decel="100000" fill="hold"/>
                                        <p:tgtEl>
                                          <p:spTgt spid="67757"/>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67757"/>
                                        </p:tgtEl>
                                        <p:attrNameLst>
                                          <p:attrName>ppt_y</p:attrName>
                                        </p:attrNameLst>
                                      </p:cBhvr>
                                      <p:tavLst>
                                        <p:tav tm="0">
                                          <p:val>
                                            <p:strVal val="#ppt_y-.03"/>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xit" presetSubtype="4" fill="hold" nodeType="clickEffect">
                                  <p:stCondLst>
                                    <p:cond delay="0"/>
                                  </p:stCondLst>
                                  <p:childTnLst>
                                    <p:anim calcmode="lin" valueType="num">
                                      <p:cBhvr additive="base">
                                        <p:cTn id="27" dur="500"/>
                                        <p:tgtEl>
                                          <p:spTgt spid="67763"/>
                                        </p:tgtEl>
                                        <p:attrNameLst>
                                          <p:attrName>ppt_x</p:attrName>
                                        </p:attrNameLst>
                                      </p:cBhvr>
                                      <p:tavLst>
                                        <p:tav tm="0">
                                          <p:val>
                                            <p:strVal val="ppt_x"/>
                                          </p:val>
                                        </p:tav>
                                        <p:tav tm="100000">
                                          <p:val>
                                            <p:strVal val="ppt_x"/>
                                          </p:val>
                                        </p:tav>
                                      </p:tavLst>
                                    </p:anim>
                                    <p:anim calcmode="lin" valueType="num">
                                      <p:cBhvr additive="base">
                                        <p:cTn id="28" dur="500"/>
                                        <p:tgtEl>
                                          <p:spTgt spid="67763"/>
                                        </p:tgtEl>
                                        <p:attrNameLst>
                                          <p:attrName>ppt_y</p:attrName>
                                        </p:attrNameLst>
                                      </p:cBhvr>
                                      <p:tavLst>
                                        <p:tav tm="0">
                                          <p:val>
                                            <p:strVal val="ppt_y"/>
                                          </p:val>
                                        </p:tav>
                                        <p:tav tm="100000">
                                          <p:val>
                                            <p:strVal val="1+ppt_h/2"/>
                                          </p:val>
                                        </p:tav>
                                      </p:tavLst>
                                    </p:anim>
                                    <p:set>
                                      <p:cBhvr>
                                        <p:cTn id="29" dur="1" fill="hold">
                                          <p:stCondLst>
                                            <p:cond delay="499"/>
                                          </p:stCondLst>
                                        </p:cTn>
                                        <p:tgtEl>
                                          <p:spTgt spid="67763"/>
                                        </p:tgtEl>
                                        <p:attrNameLst>
                                          <p:attrName>style.visibility</p:attrName>
                                        </p:attrNameLst>
                                      </p:cBhvr>
                                      <p:to>
                                        <p:strVal val="hidden"/>
                                      </p:to>
                                    </p:set>
                                  </p:childTnLst>
                                </p:cTn>
                              </p:par>
                              <p:par>
                                <p:cTn id="30" presetID="2" presetClass="exit" presetSubtype="4" fill="hold" nodeType="withEffect">
                                  <p:stCondLst>
                                    <p:cond delay="0"/>
                                  </p:stCondLst>
                                  <p:childTnLst>
                                    <p:anim calcmode="lin" valueType="num">
                                      <p:cBhvr additive="base">
                                        <p:cTn id="31" dur="500"/>
                                        <p:tgtEl>
                                          <p:spTgt spid="67678"/>
                                        </p:tgtEl>
                                        <p:attrNameLst>
                                          <p:attrName>ppt_x</p:attrName>
                                        </p:attrNameLst>
                                      </p:cBhvr>
                                      <p:tavLst>
                                        <p:tav tm="0">
                                          <p:val>
                                            <p:strVal val="ppt_x"/>
                                          </p:val>
                                        </p:tav>
                                        <p:tav tm="100000">
                                          <p:val>
                                            <p:strVal val="ppt_x"/>
                                          </p:val>
                                        </p:tav>
                                      </p:tavLst>
                                    </p:anim>
                                    <p:anim calcmode="lin" valueType="num">
                                      <p:cBhvr additive="base">
                                        <p:cTn id="32" dur="500"/>
                                        <p:tgtEl>
                                          <p:spTgt spid="67678"/>
                                        </p:tgtEl>
                                        <p:attrNameLst>
                                          <p:attrName>ppt_y</p:attrName>
                                        </p:attrNameLst>
                                      </p:cBhvr>
                                      <p:tavLst>
                                        <p:tav tm="0">
                                          <p:val>
                                            <p:strVal val="ppt_y"/>
                                          </p:val>
                                        </p:tav>
                                        <p:tav tm="100000">
                                          <p:val>
                                            <p:strVal val="1+ppt_h/2"/>
                                          </p:val>
                                        </p:tav>
                                      </p:tavLst>
                                    </p:anim>
                                    <p:set>
                                      <p:cBhvr>
                                        <p:cTn id="33" dur="1" fill="hold">
                                          <p:stCondLst>
                                            <p:cond delay="499"/>
                                          </p:stCondLst>
                                        </p:cTn>
                                        <p:tgtEl>
                                          <p:spTgt spid="6767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5" descr="ear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475" y="2492375"/>
            <a:ext cx="2944813"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Rectangle 2"/>
          <p:cNvSpPr>
            <a:spLocks noChangeArrowheads="1"/>
          </p:cNvSpPr>
          <p:nvPr/>
        </p:nvSpPr>
        <p:spPr bwMode="auto">
          <a:xfrm>
            <a:off x="250825" y="260350"/>
            <a:ext cx="8569325" cy="86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ru-RU" altLang="ru-RU" sz="2800" b="1" u="sng">
                <a:solidFill>
                  <a:srgbClr val="00504E"/>
                </a:solidFill>
                <a:latin typeface="Times New Roman" pitchFamily="18" charset="0"/>
              </a:rPr>
              <a:t>№1694</a:t>
            </a:r>
            <a:r>
              <a:rPr lang="ru-RU" altLang="ru-RU" sz="2800" b="1">
                <a:solidFill>
                  <a:srgbClr val="00504E"/>
                </a:solidFill>
                <a:latin typeface="Times New Roman" pitchFamily="18" charset="0"/>
              </a:rPr>
              <a:t>. ДИАГРАММА РАСПРЕДЕЛЕНИЯ ВОДЫ И СУШИ НА ЗЕМНОЙ ПОВЕРХНОСТИ</a:t>
            </a:r>
          </a:p>
        </p:txBody>
      </p:sp>
      <p:sp>
        <p:nvSpPr>
          <p:cNvPr id="64516" name="Text Box 4"/>
          <p:cNvSpPr txBox="1">
            <a:spLocks noChangeArrowheads="1"/>
          </p:cNvSpPr>
          <p:nvPr/>
        </p:nvSpPr>
        <p:spPr bwMode="auto">
          <a:xfrm>
            <a:off x="395288" y="1196975"/>
            <a:ext cx="83534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a:latin typeface="Times New Roman" pitchFamily="18" charset="0"/>
              </a:rPr>
              <a:t>Вода занимает 0,7 всей поверхности земного шара.</a:t>
            </a:r>
          </a:p>
        </p:txBody>
      </p:sp>
      <p:sp>
        <p:nvSpPr>
          <p:cNvPr id="37898" name="Text Box 4"/>
          <p:cNvSpPr txBox="1">
            <a:spLocks noChangeArrowheads="1"/>
          </p:cNvSpPr>
          <p:nvPr/>
        </p:nvSpPr>
        <p:spPr bwMode="auto">
          <a:xfrm>
            <a:off x="395288" y="2708275"/>
            <a:ext cx="23764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2800" b="1">
                <a:solidFill>
                  <a:srgbClr val="00504E"/>
                </a:solidFill>
                <a:latin typeface="Times New Roman" pitchFamily="18" charset="0"/>
              </a:rPr>
              <a:t>360°: 10 · 7 =</a:t>
            </a:r>
          </a:p>
        </p:txBody>
      </p:sp>
      <p:sp>
        <p:nvSpPr>
          <p:cNvPr id="37899" name="Text Box 4"/>
          <p:cNvSpPr txBox="1">
            <a:spLocks noChangeArrowheads="1"/>
          </p:cNvSpPr>
          <p:nvPr/>
        </p:nvSpPr>
        <p:spPr bwMode="auto">
          <a:xfrm>
            <a:off x="395288" y="3500438"/>
            <a:ext cx="30972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2800" b="1">
                <a:solidFill>
                  <a:srgbClr val="00504E"/>
                </a:solidFill>
                <a:latin typeface="Times New Roman" pitchFamily="18" charset="0"/>
              </a:rPr>
              <a:t>360°- 252° = 108°</a:t>
            </a:r>
            <a:r>
              <a:rPr lang="ru-RU" altLang="ru-RU" sz="2400">
                <a:latin typeface="Times New Roman" pitchFamily="18" charset="0"/>
              </a:rPr>
              <a:t> </a:t>
            </a:r>
          </a:p>
        </p:txBody>
      </p:sp>
      <p:sp>
        <p:nvSpPr>
          <p:cNvPr id="37900" name="Text Box 4"/>
          <p:cNvSpPr txBox="1">
            <a:spLocks noChangeArrowheads="1"/>
          </p:cNvSpPr>
          <p:nvPr/>
        </p:nvSpPr>
        <p:spPr bwMode="auto">
          <a:xfrm>
            <a:off x="250825" y="4149725"/>
            <a:ext cx="3097213"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ru-RU" altLang="ru-RU" sz="2800" b="1">
                <a:solidFill>
                  <a:srgbClr val="00504E"/>
                </a:solidFill>
                <a:latin typeface="Times New Roman" pitchFamily="18" charset="0"/>
              </a:rPr>
              <a:t>или</a:t>
            </a:r>
          </a:p>
          <a:p>
            <a:pPr algn="ctr" eaLnBrk="1" hangingPunct="1">
              <a:spcBef>
                <a:spcPct val="0"/>
              </a:spcBef>
              <a:buFontTx/>
              <a:buNone/>
            </a:pPr>
            <a:r>
              <a:rPr lang="ru-RU" altLang="ru-RU" sz="2800" b="1">
                <a:solidFill>
                  <a:srgbClr val="00504E"/>
                </a:solidFill>
                <a:latin typeface="Times New Roman" pitchFamily="18" charset="0"/>
              </a:rPr>
              <a:t>1 - 0,7 = 0,3</a:t>
            </a:r>
          </a:p>
          <a:p>
            <a:pPr algn="ctr" eaLnBrk="1" hangingPunct="1">
              <a:spcBef>
                <a:spcPct val="0"/>
              </a:spcBef>
              <a:buFontTx/>
              <a:buNone/>
            </a:pPr>
            <a:r>
              <a:rPr lang="ru-RU" altLang="ru-RU" sz="2800" b="1">
                <a:solidFill>
                  <a:srgbClr val="00504E"/>
                </a:solidFill>
                <a:latin typeface="Times New Roman" pitchFamily="18" charset="0"/>
              </a:rPr>
              <a:t>360°: 10 · 3 = 108°</a:t>
            </a:r>
          </a:p>
        </p:txBody>
      </p:sp>
      <p:sp>
        <p:nvSpPr>
          <p:cNvPr id="37901" name="Text Box 4"/>
          <p:cNvSpPr txBox="1">
            <a:spLocks noChangeArrowheads="1"/>
          </p:cNvSpPr>
          <p:nvPr/>
        </p:nvSpPr>
        <p:spPr bwMode="auto">
          <a:xfrm>
            <a:off x="2484438" y="2708275"/>
            <a:ext cx="9366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2800" b="1">
                <a:solidFill>
                  <a:srgbClr val="00504E"/>
                </a:solidFill>
                <a:latin typeface="Times New Roman" pitchFamily="18" charset="0"/>
              </a:rPr>
              <a:t>252°</a:t>
            </a:r>
          </a:p>
        </p:txBody>
      </p:sp>
      <p:graphicFrame>
        <p:nvGraphicFramePr>
          <p:cNvPr id="37902" name="Object 2"/>
          <p:cNvGraphicFramePr>
            <a:graphicFrameLocks noChangeAspect="1"/>
          </p:cNvGraphicFramePr>
          <p:nvPr/>
        </p:nvGraphicFramePr>
        <p:xfrm>
          <a:off x="3924300" y="2205038"/>
          <a:ext cx="3600450" cy="3527425"/>
        </p:xfrm>
        <a:graphic>
          <a:graphicData uri="http://schemas.openxmlformats.org/presentationml/2006/ole">
            <mc:AlternateContent xmlns:mc="http://schemas.openxmlformats.org/markup-compatibility/2006">
              <mc:Choice xmlns:v="urn:schemas-microsoft-com:vml" Requires="v">
                <p:oleObj spid="_x0000_s64531" name="Диаграмма" r:id="rId5" imgW="7896208" imgH="3790935" progId="MSGraph.Chart.8">
                  <p:embed followColorScheme="full"/>
                </p:oleObj>
              </mc:Choice>
              <mc:Fallback>
                <p:oleObj name="Диаграмма" r:id="rId5" imgW="7896208" imgH="3790935" progId="MSGraph.Chart.8">
                  <p:embed followColorScheme="full"/>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l="28352" t="5367" r="28693" b="6946"/>
                      <a:stretch>
                        <a:fillRect/>
                      </a:stretch>
                    </p:blipFill>
                    <p:spPr bwMode="auto">
                      <a:xfrm>
                        <a:off x="3924300" y="2205038"/>
                        <a:ext cx="3600450" cy="352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Номер слайда 4"/>
          <p:cNvSpPr txBox="1">
            <a:spLocks noGrp="1"/>
          </p:cNvSpPr>
          <p:nvPr/>
        </p:nvSpPr>
        <p:spPr>
          <a:xfrm>
            <a:off x="7956550" y="6356350"/>
            <a:ext cx="730250" cy="365125"/>
          </a:xfrm>
          <a:prstGeom prst="rect">
            <a:avLst/>
          </a:prstGeom>
          <a:noFill/>
        </p:spPr>
        <p:txBody>
          <a:bodyPr anchor="ctr"/>
          <a:lstStyle/>
          <a:p>
            <a:pPr algn="r" fontAlgn="auto">
              <a:spcBef>
                <a:spcPts val="0"/>
              </a:spcBef>
              <a:spcAft>
                <a:spcPts val="0"/>
              </a:spcAft>
              <a:defRPr/>
            </a:pPr>
            <a:fld id="{248AF1DF-7CBA-4E63-B181-BAC80FF5830A}" type="slidenum">
              <a:rPr lang="ru-RU" sz="1200">
                <a:solidFill>
                  <a:schemeClr val="tx1">
                    <a:tint val="75000"/>
                  </a:schemeClr>
                </a:solidFill>
                <a:latin typeface="+mn-lt"/>
                <a:cs typeface="+mn-cs"/>
              </a:rPr>
              <a:pPr algn="r" fontAlgn="auto">
                <a:spcBef>
                  <a:spcPts val="0"/>
                </a:spcBef>
                <a:spcAft>
                  <a:spcPts val="0"/>
                </a:spcAft>
                <a:defRPr/>
              </a:pPr>
              <a:t>16</a:t>
            </a:fld>
            <a:endParaRPr lang="ru-RU" sz="1200">
              <a:solidFill>
                <a:schemeClr val="tx1">
                  <a:tint val="75000"/>
                </a:schemeClr>
              </a:solidFill>
              <a:latin typeface="+mn-lt"/>
              <a:cs typeface="+mn-cs"/>
            </a:endParaRPr>
          </a:p>
        </p:txBody>
      </p:sp>
      <p:sp>
        <p:nvSpPr>
          <p:cNvPr id="4" name="Дата 3"/>
          <p:cNvSpPr txBox="1">
            <a:spLocks noGrp="1"/>
          </p:cNvSpPr>
          <p:nvPr/>
        </p:nvSpPr>
        <p:spPr>
          <a:xfrm>
            <a:off x="323850" y="6308725"/>
            <a:ext cx="1081088" cy="365125"/>
          </a:xfrm>
          <a:prstGeom prst="rect">
            <a:avLst/>
          </a:prstGeom>
          <a:noFill/>
        </p:spPr>
        <p:txBody>
          <a:bodyPr anchor="ctr"/>
          <a:lstStyle/>
          <a:p>
            <a:pPr fontAlgn="auto">
              <a:spcBef>
                <a:spcPts val="0"/>
              </a:spcBef>
              <a:spcAft>
                <a:spcPts val="0"/>
              </a:spcAft>
              <a:defRPr/>
            </a:pPr>
            <a:fld id="{14BCE0AF-F47D-4B18-8FB2-0DDC98E2DA45}" type="datetime1">
              <a:rPr lang="ru-RU" sz="1200">
                <a:solidFill>
                  <a:schemeClr val="tx1">
                    <a:tint val="75000"/>
                  </a:schemeClr>
                </a:solidFill>
                <a:latin typeface="+mn-lt"/>
                <a:cs typeface="+mn-cs"/>
              </a:rPr>
              <a:pPr fontAlgn="auto">
                <a:spcBef>
                  <a:spcPts val="0"/>
                </a:spcBef>
                <a:spcAft>
                  <a:spcPts val="0"/>
                </a:spcAft>
                <a:defRPr/>
              </a:pPr>
              <a:t>27.11.2014</a:t>
            </a:fld>
            <a:endParaRPr lang="ru-RU" sz="1200" dirty="0">
              <a:solidFill>
                <a:schemeClr val="tx1">
                  <a:tint val="75000"/>
                </a:schemeClr>
              </a:solidFill>
              <a:latin typeface="+mn-lt"/>
              <a:cs typeface="+mn-cs"/>
            </a:endParaRPr>
          </a:p>
        </p:txBody>
      </p:sp>
      <p:sp>
        <p:nvSpPr>
          <p:cNvPr id="64524" name="Rectangle 17"/>
          <p:cNvSpPr>
            <a:spLocks noChangeArrowheads="1"/>
          </p:cNvSpPr>
          <p:nvPr/>
        </p:nvSpPr>
        <p:spPr bwMode="auto">
          <a:xfrm>
            <a:off x="3348038" y="6381750"/>
            <a:ext cx="24495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1000" b="1" i="1">
                <a:solidFill>
                  <a:srgbClr val="9B9B9B"/>
                </a:solidFill>
                <a:latin typeface="Arial" pitchFamily="34" charset="0"/>
              </a:rPr>
              <a:t>Логинова Н.В.   МБОУ «СОШ №16»</a:t>
            </a:r>
            <a:endParaRPr lang="ru-RU" altLang="ru-RU" sz="1000" b="1">
              <a:solidFill>
                <a:srgbClr val="9B9B9B"/>
              </a:solidFill>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37892"/>
                                        </p:tgtEl>
                                        <p:attrNameLst>
                                          <p:attrName>style.visibility</p:attrName>
                                        </p:attrNameLst>
                                      </p:cBhvr>
                                      <p:to>
                                        <p:strVal val="visible"/>
                                      </p:to>
                                    </p:set>
                                    <p:animEffect transition="in" filter="fade">
                                      <p:cBhvr>
                                        <p:cTn id="7" dur="2000"/>
                                        <p:tgtEl>
                                          <p:spTgt spid="37892"/>
                                        </p:tgtEl>
                                      </p:cBhvr>
                                    </p:animEffect>
                                    <p:anim calcmode="lin" valueType="num">
                                      <p:cBhvr>
                                        <p:cTn id="8" dur="2000" fill="hold"/>
                                        <p:tgtEl>
                                          <p:spTgt spid="37892"/>
                                        </p:tgtEl>
                                        <p:attrNameLst>
                                          <p:attrName>style.rotation</p:attrName>
                                        </p:attrNameLst>
                                      </p:cBhvr>
                                      <p:tavLst>
                                        <p:tav tm="0">
                                          <p:val>
                                            <p:fltVal val="720"/>
                                          </p:val>
                                        </p:tav>
                                        <p:tav tm="100000">
                                          <p:val>
                                            <p:fltVal val="0"/>
                                          </p:val>
                                        </p:tav>
                                      </p:tavLst>
                                    </p:anim>
                                    <p:anim calcmode="lin" valueType="num">
                                      <p:cBhvr>
                                        <p:cTn id="9" dur="2000" fill="hold"/>
                                        <p:tgtEl>
                                          <p:spTgt spid="37892"/>
                                        </p:tgtEl>
                                        <p:attrNameLst>
                                          <p:attrName>ppt_h</p:attrName>
                                        </p:attrNameLst>
                                      </p:cBhvr>
                                      <p:tavLst>
                                        <p:tav tm="0">
                                          <p:val>
                                            <p:fltVal val="0"/>
                                          </p:val>
                                        </p:tav>
                                        <p:tav tm="100000">
                                          <p:val>
                                            <p:strVal val="#ppt_h"/>
                                          </p:val>
                                        </p:tav>
                                      </p:tavLst>
                                    </p:anim>
                                    <p:anim calcmode="lin" valueType="num">
                                      <p:cBhvr>
                                        <p:cTn id="10" dur="2000" fill="hold"/>
                                        <p:tgtEl>
                                          <p:spTgt spid="37892"/>
                                        </p:tgtEl>
                                        <p:attrNameLst>
                                          <p:attrName>ppt_w</p:attrName>
                                        </p:attrNameLst>
                                      </p:cBhvr>
                                      <p:tavLst>
                                        <p:tav tm="0">
                                          <p:val>
                                            <p:fltVal val="0"/>
                                          </p:val>
                                        </p:tav>
                                        <p:tav tm="100000">
                                          <p:val>
                                            <p:strVal val="#ppt_w"/>
                                          </p:val>
                                        </p:tav>
                                      </p:tavLst>
                                    </p:anim>
                                  </p:childTnLst>
                                </p:cTn>
                              </p:par>
                            </p:childTnLst>
                          </p:cTn>
                        </p:par>
                        <p:par>
                          <p:cTn id="11" fill="hold" nodeType="afterGroup">
                            <p:stCondLst>
                              <p:cond delay="2000"/>
                            </p:stCondLst>
                            <p:childTnLst>
                              <p:par>
                                <p:cTn id="12" presetID="61" presetClass="path" presetSubtype="0" accel="50000" decel="50000" fill="hold" nodeType="afterEffect">
                                  <p:stCondLst>
                                    <p:cond delay="0"/>
                                  </p:stCondLst>
                                  <p:childTnLst>
                                    <p:animMotion origin="layout" path="M 0.0 0.0  C -0.008 0.01066  -0.017 0.02132  -0.021 0.03464  C -0.025 0.0493  -0.027 0.06662  -0.029 0.08394  C -0.031 0.10126  -0.029 0.11592  -0.027 0.13191  C -0.025 0.14656  -0.022 0.16255  -0.015 0.17588  C -0.009 0.1892  0.001 0.19986  0.012 0.20786  C 0.022 0.21585  0.034 0.22118  0.046 0.22384  C 0.058 0.22651  0.07 0.22651  0.081 0.22384  C 0.093 0.22118  0.104 0.21452  0.113 0.20386  C 0.122 0.19453  0.13 0.18254  0.134 0.16788  C 0.139 0.15456  0.141 0.13591  0.141 0.12125  C 0.142 0.10659  0.141 0.08927  0.136 0.07461  C 0.131 0.06129  0.122 0.05063  0.11 0.0453  C 0.098 0.0413  0.086 0.04663  0.078 0.05596  C 0.071 0.06529  0.066 0.07994  0.065 0.09727  C 0.065 0.11459  0.066 0.13058  0.071 0.1439  C 0.076 0.15722  0.075 0.15989  0.095 0.17721  C 0.113 0.19586  0.131 0.19053  0.142 0.19187  C 0.153 0.19187  0.162 0.18654  0.173 0.18121  C 0.185 0.17455  0.195 0.16255  0.202 0.15189  C 0.209 0.14124  0.212 0.12791  0.216 0.10659  C 0.219 0.08527  0.219 0.07461  0.219 0.05863  C 0.219 0.04264  0.219 0.02665  0.219 0.01066  E" pathEditMode="relative" ptsTypes="">
                                      <p:cBhvr>
                                        <p:cTn id="13" dur="2000" fill="hold"/>
                                        <p:tgtEl>
                                          <p:spTgt spid="37892"/>
                                        </p:tgtEl>
                                        <p:attrNameLst>
                                          <p:attrName>ppt_x</p:attrName>
                                          <p:attrName>ppt_y</p:attrName>
                                        </p:attrNameLst>
                                      </p:cBhvr>
                                    </p:animMotion>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7898"/>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7901"/>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7899"/>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7900"/>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35" presetClass="exit" presetSubtype="0" fill="hold" nodeType="clickEffect">
                                  <p:stCondLst>
                                    <p:cond delay="0"/>
                                  </p:stCondLst>
                                  <p:childTnLst>
                                    <p:animEffect transition="out" filter="fade">
                                      <p:cBhvr>
                                        <p:cTn id="33" dur="2000"/>
                                        <p:tgtEl>
                                          <p:spTgt spid="37892"/>
                                        </p:tgtEl>
                                      </p:cBhvr>
                                    </p:animEffect>
                                    <p:anim calcmode="lin" valueType="num">
                                      <p:cBhvr>
                                        <p:cTn id="34" dur="2000"/>
                                        <p:tgtEl>
                                          <p:spTgt spid="37892"/>
                                        </p:tgtEl>
                                        <p:attrNameLst>
                                          <p:attrName>style.rotation</p:attrName>
                                        </p:attrNameLst>
                                      </p:cBhvr>
                                      <p:tavLst>
                                        <p:tav tm="0">
                                          <p:val>
                                            <p:fltVal val="0"/>
                                          </p:val>
                                        </p:tav>
                                        <p:tav tm="100000">
                                          <p:val>
                                            <p:fltVal val="720"/>
                                          </p:val>
                                        </p:tav>
                                      </p:tavLst>
                                    </p:anim>
                                    <p:anim calcmode="lin" valueType="num">
                                      <p:cBhvr>
                                        <p:cTn id="35" dur="2000"/>
                                        <p:tgtEl>
                                          <p:spTgt spid="37892"/>
                                        </p:tgtEl>
                                        <p:attrNameLst>
                                          <p:attrName>ppt_h</p:attrName>
                                        </p:attrNameLst>
                                      </p:cBhvr>
                                      <p:tavLst>
                                        <p:tav tm="0">
                                          <p:val>
                                            <p:strVal val="ppt_h"/>
                                          </p:val>
                                        </p:tav>
                                        <p:tav tm="100000">
                                          <p:val>
                                            <p:fltVal val="0"/>
                                          </p:val>
                                        </p:tav>
                                      </p:tavLst>
                                    </p:anim>
                                    <p:anim calcmode="lin" valueType="num">
                                      <p:cBhvr>
                                        <p:cTn id="36" dur="2000"/>
                                        <p:tgtEl>
                                          <p:spTgt spid="37892"/>
                                        </p:tgtEl>
                                        <p:attrNameLst>
                                          <p:attrName>ppt_w</p:attrName>
                                        </p:attrNameLst>
                                      </p:cBhvr>
                                      <p:tavLst>
                                        <p:tav tm="0">
                                          <p:val>
                                            <p:strVal val="ppt_w"/>
                                          </p:val>
                                        </p:tav>
                                        <p:tav tm="100000">
                                          <p:val>
                                            <p:fltVal val="0"/>
                                          </p:val>
                                        </p:tav>
                                      </p:tavLst>
                                    </p:anim>
                                    <p:set>
                                      <p:cBhvr>
                                        <p:cTn id="37" dur="1" fill="hold">
                                          <p:stCondLst>
                                            <p:cond delay="1999"/>
                                          </p:stCondLst>
                                        </p:cTn>
                                        <p:tgtEl>
                                          <p:spTgt spid="37892"/>
                                        </p:tgtEl>
                                        <p:attrNameLst>
                                          <p:attrName>style.visibility</p:attrName>
                                        </p:attrNameLst>
                                      </p:cBhvr>
                                      <p:to>
                                        <p:strVal val="hidden"/>
                                      </p:to>
                                    </p:set>
                                  </p:childTnLst>
                                </p:cTn>
                              </p:par>
                            </p:childTnLst>
                          </p:cTn>
                        </p:par>
                        <p:par>
                          <p:cTn id="38" fill="hold" nodeType="afterGroup">
                            <p:stCondLst>
                              <p:cond delay="2000"/>
                            </p:stCondLst>
                            <p:childTnLst>
                              <p:par>
                                <p:cTn id="39" presetID="1" presetClass="entr" presetSubtype="0" fill="hold" grpId="0" nodeType="afterEffect">
                                  <p:stCondLst>
                                    <p:cond delay="0"/>
                                  </p:stCondLst>
                                  <p:childTnLst>
                                    <p:set>
                                      <p:cBhvr>
                                        <p:cTn id="40" dur="1" fill="hold">
                                          <p:stCondLst>
                                            <p:cond delay="0"/>
                                          </p:stCondLst>
                                        </p:cTn>
                                        <p:tgtEl>
                                          <p:spTgt spid="379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8" grpId="0"/>
      <p:bldP spid="37899" grpId="0"/>
      <p:bldP spid="37900" grpId="0"/>
      <p:bldP spid="37901" grpId="0"/>
      <p:bldOleChart spid="37902"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Freeform 2"/>
          <p:cNvSpPr>
            <a:spLocks/>
          </p:cNvSpPr>
          <p:nvPr/>
        </p:nvSpPr>
        <p:spPr bwMode="auto">
          <a:xfrm>
            <a:off x="609600" y="1993900"/>
            <a:ext cx="2057400" cy="2286000"/>
          </a:xfrm>
          <a:custGeom>
            <a:avLst/>
            <a:gdLst>
              <a:gd name="T0" fmla="*/ 0 w 1296"/>
              <a:gd name="T1" fmla="*/ 2147483647 h 1440"/>
              <a:gd name="T2" fmla="*/ 2147483647 w 1296"/>
              <a:gd name="T3" fmla="*/ 2147483647 h 1440"/>
              <a:gd name="T4" fmla="*/ 2147483647 w 1296"/>
              <a:gd name="T5" fmla="*/ 0 h 1440"/>
              <a:gd name="T6" fmla="*/ 0 w 1296"/>
              <a:gd name="T7" fmla="*/ 2147483647 h 14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6" h="1440">
                <a:moveTo>
                  <a:pt x="0" y="1440"/>
                </a:moveTo>
                <a:lnTo>
                  <a:pt x="1296" y="864"/>
                </a:lnTo>
                <a:lnTo>
                  <a:pt x="624" y="0"/>
                </a:lnTo>
                <a:lnTo>
                  <a:pt x="0" y="1440"/>
                </a:lnTo>
                <a:close/>
              </a:path>
            </a:pathLst>
          </a:custGeom>
          <a:gradFill rotWithShape="1">
            <a:gsLst>
              <a:gs pos="0">
                <a:schemeClr val="bg1">
                  <a:alpha val="71999"/>
                </a:schemeClr>
              </a:gs>
              <a:gs pos="100000">
                <a:srgbClr val="0099CC">
                  <a:alpha val="78000"/>
                </a:srgbClr>
              </a:gs>
            </a:gsLst>
            <a:path path="rect">
              <a:fillToRect l="50000" t="50000" r="50000" b="50000"/>
            </a:path>
          </a:gradFill>
          <a:ln w="9525" cap="flat" cmpd="sng">
            <a:solidFill>
              <a:schemeClr val="tx2"/>
            </a:solidFill>
            <a:prstDash val="solid"/>
            <a:round/>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5539" name="Line 3"/>
          <p:cNvSpPr>
            <a:spLocks noChangeShapeType="1"/>
          </p:cNvSpPr>
          <p:nvPr/>
        </p:nvSpPr>
        <p:spPr bwMode="auto">
          <a:xfrm>
            <a:off x="3886200" y="1219200"/>
            <a:ext cx="0" cy="350520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5540" name="Line 4"/>
          <p:cNvSpPr>
            <a:spLocks noChangeShapeType="1"/>
          </p:cNvSpPr>
          <p:nvPr/>
        </p:nvSpPr>
        <p:spPr bwMode="auto">
          <a:xfrm>
            <a:off x="1600200" y="1995488"/>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aphicFrame>
        <p:nvGraphicFramePr>
          <p:cNvPr id="60430" name="Object 14"/>
          <p:cNvGraphicFramePr>
            <a:graphicFrameLocks noChangeAspect="1"/>
          </p:cNvGraphicFramePr>
          <p:nvPr/>
        </p:nvGraphicFramePr>
        <p:xfrm>
          <a:off x="1290638" y="5113338"/>
          <a:ext cx="6027737" cy="754062"/>
        </p:xfrm>
        <a:graphic>
          <a:graphicData uri="http://schemas.openxmlformats.org/presentationml/2006/ole">
            <mc:AlternateContent xmlns:mc="http://schemas.openxmlformats.org/markup-compatibility/2006">
              <mc:Choice xmlns:v="urn:schemas-microsoft-com:vml" Requires="v">
                <p:oleObj spid="_x0000_s65610" name="Формула" r:id="rId3" imgW="1726451" imgH="215806" progId="Equation.3">
                  <p:embed/>
                </p:oleObj>
              </mc:Choice>
              <mc:Fallback>
                <p:oleObj name="Формула" r:id="rId3" imgW="1726451" imgH="215806" progId="Equation.3">
                  <p:embed/>
                  <p:pic>
                    <p:nvPicPr>
                      <p:cNvPr id="0" name="Object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0638" y="5113338"/>
                        <a:ext cx="6027737" cy="754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5542" name="Text Box 15"/>
          <p:cNvSpPr txBox="1">
            <a:spLocks noChangeArrowheads="1"/>
          </p:cNvSpPr>
          <p:nvPr/>
        </p:nvSpPr>
        <p:spPr bwMode="auto">
          <a:xfrm>
            <a:off x="609600" y="152400"/>
            <a:ext cx="7924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2400">
                <a:solidFill>
                  <a:schemeClr val="tx2"/>
                </a:solidFill>
                <a:latin typeface="Arial" pitchFamily="34" charset="0"/>
              </a:rPr>
              <a:t>Построить треугольник А</a:t>
            </a:r>
            <a:r>
              <a:rPr lang="ru-RU" altLang="ru-RU" sz="2400" baseline="-25000">
                <a:solidFill>
                  <a:schemeClr val="tx2"/>
                </a:solidFill>
                <a:latin typeface="Arial" pitchFamily="34" charset="0"/>
              </a:rPr>
              <a:t>1</a:t>
            </a:r>
            <a:r>
              <a:rPr lang="ru-RU" altLang="ru-RU" sz="2400">
                <a:solidFill>
                  <a:schemeClr val="tx2"/>
                </a:solidFill>
                <a:latin typeface="Arial" pitchFamily="34" charset="0"/>
              </a:rPr>
              <a:t>В</a:t>
            </a:r>
            <a:r>
              <a:rPr lang="ru-RU" altLang="ru-RU" sz="2400" baseline="-25000">
                <a:solidFill>
                  <a:schemeClr val="tx2"/>
                </a:solidFill>
                <a:latin typeface="Arial" pitchFamily="34" charset="0"/>
              </a:rPr>
              <a:t>1</a:t>
            </a:r>
            <a:r>
              <a:rPr lang="ru-RU" altLang="ru-RU" sz="2400">
                <a:solidFill>
                  <a:schemeClr val="tx2"/>
                </a:solidFill>
                <a:latin typeface="Arial" pitchFamily="34" charset="0"/>
              </a:rPr>
              <a:t>С</a:t>
            </a:r>
            <a:r>
              <a:rPr lang="ru-RU" altLang="ru-RU" sz="2400" baseline="-25000">
                <a:solidFill>
                  <a:schemeClr val="tx2"/>
                </a:solidFill>
                <a:latin typeface="Arial" pitchFamily="34" charset="0"/>
              </a:rPr>
              <a:t>1</a:t>
            </a:r>
            <a:r>
              <a:rPr lang="ru-RU" altLang="ru-RU" sz="2400">
                <a:solidFill>
                  <a:schemeClr val="tx2"/>
                </a:solidFill>
                <a:latin typeface="Arial" pitchFamily="34" charset="0"/>
              </a:rPr>
              <a:t> симметричный треугольнику АВС относительно прямой</a:t>
            </a:r>
          </a:p>
        </p:txBody>
      </p:sp>
      <p:sp>
        <p:nvSpPr>
          <p:cNvPr id="60441" name="Text Box 25"/>
          <p:cNvSpPr txBox="1">
            <a:spLocks noChangeArrowheads="1"/>
          </p:cNvSpPr>
          <p:nvPr/>
        </p:nvSpPr>
        <p:spPr bwMode="auto">
          <a:xfrm>
            <a:off x="6350000" y="355600"/>
            <a:ext cx="60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auto">
              <a:spcBef>
                <a:spcPts val="0"/>
              </a:spcBef>
              <a:spcAft>
                <a:spcPts val="0"/>
              </a:spcAft>
              <a:defRPr/>
            </a:pPr>
            <a:r>
              <a:rPr lang="en-US" altLang="ru-RU" sz="3600" b="1" i="1">
                <a:solidFill>
                  <a:srgbClr val="FF0000"/>
                </a:solidFill>
                <a:effectLst>
                  <a:outerShdw blurRad="38100" dist="38100" dir="2700000" algn="tl">
                    <a:srgbClr val="C0C0C0"/>
                  </a:outerShdw>
                </a:effectLst>
                <a:latin typeface="Times New Roman" charset="0"/>
                <a:cs typeface="Arial" charset="0"/>
              </a:rPr>
              <a:t>a</a:t>
            </a:r>
            <a:endParaRPr lang="ru-RU" altLang="ru-RU" sz="3600" i="1">
              <a:solidFill>
                <a:srgbClr val="FF0000"/>
              </a:solidFill>
              <a:latin typeface="Times New Roman" charset="0"/>
              <a:cs typeface="Arial" charset="0"/>
            </a:endParaRPr>
          </a:p>
        </p:txBody>
      </p:sp>
      <p:grpSp>
        <p:nvGrpSpPr>
          <p:cNvPr id="65544" name="Group 26"/>
          <p:cNvGrpSpPr>
            <a:grpSpLocks/>
          </p:cNvGrpSpPr>
          <p:nvPr/>
        </p:nvGrpSpPr>
        <p:grpSpPr bwMode="auto">
          <a:xfrm>
            <a:off x="4495800" y="762000"/>
            <a:ext cx="4495800" cy="641350"/>
            <a:chOff x="2832" y="480"/>
            <a:chExt cx="2832" cy="404"/>
          </a:xfrm>
        </p:grpSpPr>
        <p:sp>
          <p:nvSpPr>
            <p:cNvPr id="60443" name="Text Box 27"/>
            <p:cNvSpPr txBox="1">
              <a:spLocks noChangeArrowheads="1"/>
            </p:cNvSpPr>
            <p:nvPr/>
          </p:nvSpPr>
          <p:spPr bwMode="auto">
            <a:xfrm>
              <a:off x="2832" y="576"/>
              <a:ext cx="283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auto">
                <a:spcBef>
                  <a:spcPts val="0"/>
                </a:spcBef>
                <a:spcAft>
                  <a:spcPts val="0"/>
                </a:spcAft>
                <a:defRPr/>
              </a:pPr>
              <a:r>
                <a:rPr lang="ru-RU" altLang="ru-RU" sz="2400" b="1">
                  <a:solidFill>
                    <a:srgbClr val="FF0000"/>
                  </a:solidFill>
                  <a:effectLst>
                    <a:outerShdw blurRad="38100" dist="38100" dir="2700000" algn="tl">
                      <a:srgbClr val="C0C0C0"/>
                    </a:outerShdw>
                  </a:effectLst>
                  <a:latin typeface="Arial" charset="0"/>
                  <a:cs typeface="Arial" charset="0"/>
                </a:rPr>
                <a:t>Прямая     – ось симметрии</a:t>
              </a:r>
              <a:endParaRPr lang="ru-RU" altLang="ru-RU" sz="2400">
                <a:solidFill>
                  <a:srgbClr val="FF0000"/>
                </a:solidFill>
                <a:latin typeface="Arial" charset="0"/>
                <a:cs typeface="Arial" charset="0"/>
              </a:endParaRPr>
            </a:p>
          </p:txBody>
        </p:sp>
        <p:sp>
          <p:nvSpPr>
            <p:cNvPr id="60444" name="Text Box 28"/>
            <p:cNvSpPr txBox="1">
              <a:spLocks noChangeArrowheads="1"/>
            </p:cNvSpPr>
            <p:nvPr/>
          </p:nvSpPr>
          <p:spPr bwMode="auto">
            <a:xfrm>
              <a:off x="3568" y="480"/>
              <a:ext cx="38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auto">
                <a:spcBef>
                  <a:spcPts val="0"/>
                </a:spcBef>
                <a:spcAft>
                  <a:spcPts val="0"/>
                </a:spcAft>
                <a:defRPr/>
              </a:pPr>
              <a:r>
                <a:rPr lang="en-US" altLang="ru-RU" sz="3600" b="1" i="1">
                  <a:solidFill>
                    <a:srgbClr val="FF0000"/>
                  </a:solidFill>
                  <a:effectLst>
                    <a:outerShdw blurRad="38100" dist="38100" dir="2700000" algn="tl">
                      <a:srgbClr val="C0C0C0"/>
                    </a:outerShdw>
                  </a:effectLst>
                  <a:latin typeface="Times New Roman" charset="0"/>
                  <a:cs typeface="Arial" charset="0"/>
                </a:rPr>
                <a:t>a</a:t>
              </a:r>
              <a:endParaRPr lang="ru-RU" altLang="ru-RU" sz="3600" i="1">
                <a:solidFill>
                  <a:srgbClr val="FF0000"/>
                </a:solidFill>
                <a:latin typeface="Times New Roman" charset="0"/>
                <a:cs typeface="Arial" charset="0"/>
              </a:endParaRPr>
            </a:p>
          </p:txBody>
        </p:sp>
      </p:grpSp>
      <p:sp>
        <p:nvSpPr>
          <p:cNvPr id="60445" name="Text Box 29"/>
          <p:cNvSpPr txBox="1">
            <a:spLocks noChangeArrowheads="1"/>
          </p:cNvSpPr>
          <p:nvPr/>
        </p:nvSpPr>
        <p:spPr bwMode="auto">
          <a:xfrm>
            <a:off x="1143000" y="15240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auto">
              <a:spcBef>
                <a:spcPts val="0"/>
              </a:spcBef>
              <a:spcAft>
                <a:spcPts val="0"/>
              </a:spcAft>
              <a:defRPr/>
            </a:pPr>
            <a:r>
              <a:rPr lang="ru-RU" altLang="ru-RU" sz="2400" b="1">
                <a:solidFill>
                  <a:srgbClr val="3333FF"/>
                </a:solidFill>
                <a:effectLst>
                  <a:outerShdw blurRad="38100" dist="38100" dir="2700000" algn="tl">
                    <a:srgbClr val="C0C0C0"/>
                  </a:outerShdw>
                </a:effectLst>
                <a:latin typeface="Arial" charset="0"/>
                <a:cs typeface="Arial" charset="0"/>
              </a:rPr>
              <a:t>А</a:t>
            </a:r>
            <a:endParaRPr lang="ru-RU" altLang="ru-RU" sz="2400">
              <a:solidFill>
                <a:srgbClr val="3333FF"/>
              </a:solidFill>
              <a:latin typeface="Arial" charset="0"/>
              <a:cs typeface="Arial" charset="0"/>
            </a:endParaRPr>
          </a:p>
        </p:txBody>
      </p:sp>
      <p:sp>
        <p:nvSpPr>
          <p:cNvPr id="60446" name="Text Box 30"/>
          <p:cNvSpPr txBox="1">
            <a:spLocks noChangeArrowheads="1"/>
          </p:cNvSpPr>
          <p:nvPr/>
        </p:nvSpPr>
        <p:spPr bwMode="auto">
          <a:xfrm>
            <a:off x="2514600" y="29718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auto">
              <a:spcBef>
                <a:spcPts val="0"/>
              </a:spcBef>
              <a:spcAft>
                <a:spcPts val="0"/>
              </a:spcAft>
              <a:defRPr/>
            </a:pPr>
            <a:r>
              <a:rPr lang="ru-RU" altLang="ru-RU" sz="2400" b="1">
                <a:solidFill>
                  <a:srgbClr val="3333FF"/>
                </a:solidFill>
                <a:effectLst>
                  <a:outerShdw blurRad="38100" dist="38100" dir="2700000" algn="tl">
                    <a:srgbClr val="C0C0C0"/>
                  </a:outerShdw>
                </a:effectLst>
                <a:latin typeface="Arial" charset="0"/>
                <a:cs typeface="Arial" charset="0"/>
              </a:rPr>
              <a:t>С</a:t>
            </a:r>
            <a:endParaRPr lang="ru-RU" altLang="ru-RU" sz="2400">
              <a:solidFill>
                <a:srgbClr val="3333FF"/>
              </a:solidFill>
              <a:latin typeface="Arial" charset="0"/>
              <a:cs typeface="Arial" charset="0"/>
            </a:endParaRPr>
          </a:p>
        </p:txBody>
      </p:sp>
      <p:sp>
        <p:nvSpPr>
          <p:cNvPr id="60447" name="Text Box 31"/>
          <p:cNvSpPr txBox="1">
            <a:spLocks noChangeArrowheads="1"/>
          </p:cNvSpPr>
          <p:nvPr/>
        </p:nvSpPr>
        <p:spPr bwMode="auto">
          <a:xfrm>
            <a:off x="304800" y="426720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auto">
              <a:spcBef>
                <a:spcPts val="0"/>
              </a:spcBef>
              <a:spcAft>
                <a:spcPts val="0"/>
              </a:spcAft>
              <a:defRPr/>
            </a:pPr>
            <a:r>
              <a:rPr lang="ru-RU" altLang="ru-RU" sz="2400" b="1">
                <a:solidFill>
                  <a:srgbClr val="3333FF"/>
                </a:solidFill>
                <a:effectLst>
                  <a:outerShdw blurRad="38100" dist="38100" dir="2700000" algn="tl">
                    <a:srgbClr val="C0C0C0"/>
                  </a:outerShdw>
                </a:effectLst>
                <a:latin typeface="Arial" charset="0"/>
                <a:cs typeface="Arial" charset="0"/>
              </a:rPr>
              <a:t>В</a:t>
            </a:r>
            <a:endParaRPr lang="ru-RU" altLang="ru-RU" sz="2400">
              <a:solidFill>
                <a:srgbClr val="3333FF"/>
              </a:solidFill>
              <a:latin typeface="Arial" charset="0"/>
              <a:cs typeface="Arial" charset="0"/>
            </a:endParaRPr>
          </a:p>
        </p:txBody>
      </p:sp>
      <p:graphicFrame>
        <p:nvGraphicFramePr>
          <p:cNvPr id="60448" name="Object 32"/>
          <p:cNvGraphicFramePr>
            <a:graphicFrameLocks noChangeAspect="1"/>
          </p:cNvGraphicFramePr>
          <p:nvPr/>
        </p:nvGraphicFramePr>
        <p:xfrm>
          <a:off x="2225675" y="5943600"/>
          <a:ext cx="4165600" cy="754063"/>
        </p:xfrm>
        <a:graphic>
          <a:graphicData uri="http://schemas.openxmlformats.org/presentationml/2006/ole">
            <mc:AlternateContent xmlns:mc="http://schemas.openxmlformats.org/markup-compatibility/2006">
              <mc:Choice xmlns:v="urn:schemas-microsoft-com:vml" Requires="v">
                <p:oleObj spid="_x0000_s65611" name="Формула" r:id="rId5" imgW="1193800" imgH="215900" progId="Equation.3">
                  <p:embed/>
                </p:oleObj>
              </mc:Choice>
              <mc:Fallback>
                <p:oleObj name="Формула" r:id="rId5" imgW="1193800" imgH="215900" progId="Equation.3">
                  <p:embed/>
                  <p:pic>
                    <p:nvPicPr>
                      <p:cNvPr id="0" name="Object 3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5675" y="5943600"/>
                        <a:ext cx="4165600" cy="754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0449" name="Freeform 33"/>
          <p:cNvSpPr>
            <a:spLocks/>
          </p:cNvSpPr>
          <p:nvPr/>
        </p:nvSpPr>
        <p:spPr bwMode="auto">
          <a:xfrm flipH="1">
            <a:off x="5076825" y="1989138"/>
            <a:ext cx="2057400" cy="2286000"/>
          </a:xfrm>
          <a:custGeom>
            <a:avLst/>
            <a:gdLst>
              <a:gd name="T0" fmla="*/ 0 w 1296"/>
              <a:gd name="T1" fmla="*/ 2147483647 h 1440"/>
              <a:gd name="T2" fmla="*/ 2147483647 w 1296"/>
              <a:gd name="T3" fmla="*/ 2147483647 h 1440"/>
              <a:gd name="T4" fmla="*/ 2147483647 w 1296"/>
              <a:gd name="T5" fmla="*/ 0 h 1440"/>
              <a:gd name="T6" fmla="*/ 0 w 1296"/>
              <a:gd name="T7" fmla="*/ 2147483647 h 14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96" h="1440">
                <a:moveTo>
                  <a:pt x="0" y="1440"/>
                </a:moveTo>
                <a:lnTo>
                  <a:pt x="1296" y="864"/>
                </a:lnTo>
                <a:lnTo>
                  <a:pt x="624" y="0"/>
                </a:lnTo>
                <a:lnTo>
                  <a:pt x="0" y="1440"/>
                </a:lnTo>
                <a:close/>
              </a:path>
            </a:pathLst>
          </a:custGeom>
          <a:gradFill rotWithShape="1">
            <a:gsLst>
              <a:gs pos="0">
                <a:schemeClr val="bg1">
                  <a:alpha val="67000"/>
                </a:schemeClr>
              </a:gs>
              <a:gs pos="100000">
                <a:srgbClr val="0099CC">
                  <a:alpha val="64000"/>
                </a:srgbClr>
              </a:gs>
            </a:gsLst>
            <a:path path="rect">
              <a:fillToRect l="50000" t="50000" r="50000" b="50000"/>
            </a:path>
          </a:gradFill>
          <a:ln w="9525" cap="flat" cmpd="sng">
            <a:solidFill>
              <a:schemeClr val="tx2"/>
            </a:solidFill>
            <a:prstDash val="solid"/>
            <a:round/>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nvGrpSpPr>
          <p:cNvPr id="60450" name="Group 34"/>
          <p:cNvGrpSpPr>
            <a:grpSpLocks/>
          </p:cNvGrpSpPr>
          <p:nvPr/>
        </p:nvGrpSpPr>
        <p:grpSpPr bwMode="auto">
          <a:xfrm>
            <a:off x="3886200" y="1676400"/>
            <a:ext cx="2895600" cy="457200"/>
            <a:chOff x="2448" y="1056"/>
            <a:chExt cx="1824" cy="288"/>
          </a:xfrm>
        </p:grpSpPr>
        <p:sp>
          <p:nvSpPr>
            <p:cNvPr id="60451" name="Text Box 35"/>
            <p:cNvSpPr txBox="1">
              <a:spLocks noChangeArrowheads="1"/>
            </p:cNvSpPr>
            <p:nvPr/>
          </p:nvSpPr>
          <p:spPr bwMode="auto">
            <a:xfrm>
              <a:off x="3888" y="1056"/>
              <a:ext cx="3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auto">
                <a:spcBef>
                  <a:spcPts val="0"/>
                </a:spcBef>
                <a:spcAft>
                  <a:spcPts val="0"/>
                </a:spcAft>
                <a:defRPr/>
              </a:pPr>
              <a:r>
                <a:rPr lang="ru-RU" altLang="ru-RU" sz="2400" b="1">
                  <a:solidFill>
                    <a:srgbClr val="3333FF"/>
                  </a:solidFill>
                  <a:effectLst>
                    <a:outerShdw blurRad="38100" dist="38100" dir="2700000" algn="tl">
                      <a:srgbClr val="C0C0C0"/>
                    </a:outerShdw>
                  </a:effectLst>
                  <a:latin typeface="Arial" charset="0"/>
                  <a:cs typeface="Arial" charset="0"/>
                </a:rPr>
                <a:t>А</a:t>
              </a:r>
              <a:r>
                <a:rPr lang="ru-RU" altLang="ru-RU" sz="2400" b="1" baseline="-25000">
                  <a:solidFill>
                    <a:srgbClr val="3333FF"/>
                  </a:solidFill>
                  <a:effectLst>
                    <a:outerShdw blurRad="38100" dist="38100" dir="2700000" algn="tl">
                      <a:srgbClr val="C0C0C0"/>
                    </a:outerShdw>
                  </a:effectLst>
                  <a:latin typeface="Arial" charset="0"/>
                  <a:cs typeface="Arial" charset="0"/>
                </a:rPr>
                <a:t>1</a:t>
              </a:r>
              <a:endParaRPr lang="ru-RU" altLang="ru-RU" sz="2400">
                <a:solidFill>
                  <a:srgbClr val="3333FF"/>
                </a:solidFill>
                <a:latin typeface="Arial" charset="0"/>
                <a:cs typeface="Arial" charset="0"/>
              </a:endParaRPr>
            </a:p>
          </p:txBody>
        </p:sp>
        <p:sp>
          <p:nvSpPr>
            <p:cNvPr id="65594" name="Line 36"/>
            <p:cNvSpPr>
              <a:spLocks noChangeShapeType="1"/>
            </p:cNvSpPr>
            <p:nvPr/>
          </p:nvSpPr>
          <p:spPr bwMode="auto">
            <a:xfrm>
              <a:off x="2448" y="1256"/>
              <a:ext cx="144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5595" name="Oval 37"/>
            <p:cNvSpPr>
              <a:spLocks noChangeArrowheads="1"/>
            </p:cNvSpPr>
            <p:nvPr/>
          </p:nvSpPr>
          <p:spPr bwMode="auto">
            <a:xfrm>
              <a:off x="3880" y="1232"/>
              <a:ext cx="48" cy="48"/>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ru-RU" altLang="ru-RU" sz="1800">
                <a:latin typeface="Arial" pitchFamily="34" charset="0"/>
              </a:endParaRPr>
            </a:p>
          </p:txBody>
        </p:sp>
      </p:grpSp>
      <p:grpSp>
        <p:nvGrpSpPr>
          <p:cNvPr id="60454" name="Group 38"/>
          <p:cNvGrpSpPr>
            <a:grpSpLocks/>
          </p:cNvGrpSpPr>
          <p:nvPr/>
        </p:nvGrpSpPr>
        <p:grpSpPr bwMode="auto">
          <a:xfrm>
            <a:off x="3886200" y="2819400"/>
            <a:ext cx="1295400" cy="571500"/>
            <a:chOff x="2448" y="1776"/>
            <a:chExt cx="816" cy="360"/>
          </a:xfrm>
        </p:grpSpPr>
        <p:sp>
          <p:nvSpPr>
            <p:cNvPr id="65590" name="Line 39"/>
            <p:cNvSpPr>
              <a:spLocks noChangeShapeType="1"/>
            </p:cNvSpPr>
            <p:nvPr/>
          </p:nvSpPr>
          <p:spPr bwMode="auto">
            <a:xfrm>
              <a:off x="2448" y="2105"/>
              <a:ext cx="768"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0456" name="Text Box 40"/>
            <p:cNvSpPr txBox="1">
              <a:spLocks noChangeArrowheads="1"/>
            </p:cNvSpPr>
            <p:nvPr/>
          </p:nvSpPr>
          <p:spPr bwMode="auto">
            <a:xfrm>
              <a:off x="2880" y="1776"/>
              <a:ext cx="3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auto">
                <a:spcBef>
                  <a:spcPts val="0"/>
                </a:spcBef>
                <a:spcAft>
                  <a:spcPts val="0"/>
                </a:spcAft>
                <a:defRPr/>
              </a:pPr>
              <a:r>
                <a:rPr lang="ru-RU" altLang="ru-RU" sz="2400" b="1">
                  <a:solidFill>
                    <a:srgbClr val="3333FF"/>
                  </a:solidFill>
                  <a:effectLst>
                    <a:outerShdw blurRad="38100" dist="38100" dir="2700000" algn="tl">
                      <a:srgbClr val="C0C0C0"/>
                    </a:outerShdw>
                  </a:effectLst>
                  <a:latin typeface="Arial" charset="0"/>
                  <a:cs typeface="Arial" charset="0"/>
                </a:rPr>
                <a:t>С</a:t>
              </a:r>
              <a:r>
                <a:rPr lang="ru-RU" altLang="ru-RU" sz="2400" b="1" baseline="-25000">
                  <a:solidFill>
                    <a:srgbClr val="3333FF"/>
                  </a:solidFill>
                  <a:effectLst>
                    <a:outerShdw blurRad="38100" dist="38100" dir="2700000" algn="tl">
                      <a:srgbClr val="C0C0C0"/>
                    </a:outerShdw>
                  </a:effectLst>
                  <a:latin typeface="Arial" charset="0"/>
                  <a:cs typeface="Arial" charset="0"/>
                </a:rPr>
                <a:t>1</a:t>
              </a:r>
              <a:endParaRPr lang="ru-RU" altLang="ru-RU" sz="2400">
                <a:solidFill>
                  <a:srgbClr val="3333FF"/>
                </a:solidFill>
                <a:latin typeface="Arial" charset="0"/>
                <a:cs typeface="Arial" charset="0"/>
              </a:endParaRPr>
            </a:p>
          </p:txBody>
        </p:sp>
        <p:sp>
          <p:nvSpPr>
            <p:cNvPr id="65592" name="Oval 41"/>
            <p:cNvSpPr>
              <a:spLocks noChangeArrowheads="1"/>
            </p:cNvSpPr>
            <p:nvPr/>
          </p:nvSpPr>
          <p:spPr bwMode="auto">
            <a:xfrm>
              <a:off x="3208" y="2088"/>
              <a:ext cx="48" cy="48"/>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ru-RU" altLang="ru-RU" sz="1800">
                <a:latin typeface="Arial" pitchFamily="34" charset="0"/>
              </a:endParaRPr>
            </a:p>
          </p:txBody>
        </p:sp>
      </p:grpSp>
      <p:grpSp>
        <p:nvGrpSpPr>
          <p:cNvPr id="60458" name="Group 42"/>
          <p:cNvGrpSpPr>
            <a:grpSpLocks/>
          </p:cNvGrpSpPr>
          <p:nvPr/>
        </p:nvGrpSpPr>
        <p:grpSpPr bwMode="auto">
          <a:xfrm>
            <a:off x="3886200" y="4191000"/>
            <a:ext cx="3835400" cy="457200"/>
            <a:chOff x="2448" y="2640"/>
            <a:chExt cx="2416" cy="288"/>
          </a:xfrm>
        </p:grpSpPr>
        <p:sp>
          <p:nvSpPr>
            <p:cNvPr id="65587" name="Line 43"/>
            <p:cNvSpPr>
              <a:spLocks noChangeShapeType="1"/>
            </p:cNvSpPr>
            <p:nvPr/>
          </p:nvSpPr>
          <p:spPr bwMode="auto">
            <a:xfrm flipV="1">
              <a:off x="2448" y="2680"/>
              <a:ext cx="2064" cy="18"/>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0460" name="Text Box 44"/>
            <p:cNvSpPr txBox="1">
              <a:spLocks noChangeArrowheads="1"/>
            </p:cNvSpPr>
            <p:nvPr/>
          </p:nvSpPr>
          <p:spPr bwMode="auto">
            <a:xfrm>
              <a:off x="4480" y="2640"/>
              <a:ext cx="38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auto">
                <a:spcBef>
                  <a:spcPts val="0"/>
                </a:spcBef>
                <a:spcAft>
                  <a:spcPts val="0"/>
                </a:spcAft>
                <a:defRPr/>
              </a:pPr>
              <a:r>
                <a:rPr lang="ru-RU" altLang="ru-RU" sz="2400" b="1">
                  <a:solidFill>
                    <a:srgbClr val="3333FF"/>
                  </a:solidFill>
                  <a:effectLst>
                    <a:outerShdw blurRad="38100" dist="38100" dir="2700000" algn="tl">
                      <a:srgbClr val="C0C0C0"/>
                    </a:outerShdw>
                  </a:effectLst>
                  <a:latin typeface="Arial" charset="0"/>
                  <a:cs typeface="Arial" charset="0"/>
                </a:rPr>
                <a:t>В</a:t>
              </a:r>
              <a:r>
                <a:rPr lang="ru-RU" altLang="ru-RU" sz="2400" b="1" baseline="-25000">
                  <a:solidFill>
                    <a:srgbClr val="3333FF"/>
                  </a:solidFill>
                  <a:effectLst>
                    <a:outerShdw blurRad="38100" dist="38100" dir="2700000" algn="tl">
                      <a:srgbClr val="C0C0C0"/>
                    </a:outerShdw>
                  </a:effectLst>
                  <a:latin typeface="Arial" charset="0"/>
                  <a:cs typeface="Arial" charset="0"/>
                </a:rPr>
                <a:t>1</a:t>
              </a:r>
              <a:endParaRPr lang="ru-RU" altLang="ru-RU" sz="2400">
                <a:solidFill>
                  <a:srgbClr val="3333FF"/>
                </a:solidFill>
                <a:latin typeface="Arial" charset="0"/>
                <a:cs typeface="Arial" charset="0"/>
              </a:endParaRPr>
            </a:p>
          </p:txBody>
        </p:sp>
        <p:sp>
          <p:nvSpPr>
            <p:cNvPr id="65589" name="Oval 45"/>
            <p:cNvSpPr>
              <a:spLocks noChangeArrowheads="1"/>
            </p:cNvSpPr>
            <p:nvPr/>
          </p:nvSpPr>
          <p:spPr bwMode="auto">
            <a:xfrm>
              <a:off x="4512" y="2664"/>
              <a:ext cx="48" cy="48"/>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ru-RU" altLang="ru-RU" sz="1800">
                <a:latin typeface="Arial" pitchFamily="34" charset="0"/>
              </a:endParaRPr>
            </a:p>
          </p:txBody>
        </p:sp>
      </p:grpSp>
      <p:sp>
        <p:nvSpPr>
          <p:cNvPr id="65553" name="Oval 46"/>
          <p:cNvSpPr>
            <a:spLocks noChangeArrowheads="1"/>
          </p:cNvSpPr>
          <p:nvPr/>
        </p:nvSpPr>
        <p:spPr bwMode="auto">
          <a:xfrm>
            <a:off x="584200" y="4241800"/>
            <a:ext cx="76200" cy="76200"/>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ru-RU" altLang="ru-RU" sz="1800">
              <a:latin typeface="Arial" pitchFamily="34" charset="0"/>
            </a:endParaRPr>
          </a:p>
        </p:txBody>
      </p:sp>
      <p:sp>
        <p:nvSpPr>
          <p:cNvPr id="65554" name="Oval 47"/>
          <p:cNvSpPr>
            <a:spLocks noChangeArrowheads="1"/>
          </p:cNvSpPr>
          <p:nvPr/>
        </p:nvSpPr>
        <p:spPr bwMode="auto">
          <a:xfrm>
            <a:off x="2616200" y="3314700"/>
            <a:ext cx="76200" cy="76200"/>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ru-RU" altLang="ru-RU" sz="1800">
              <a:latin typeface="Arial" pitchFamily="34" charset="0"/>
            </a:endParaRPr>
          </a:p>
        </p:txBody>
      </p:sp>
      <p:sp>
        <p:nvSpPr>
          <p:cNvPr id="65555" name="Oval 48"/>
          <p:cNvSpPr>
            <a:spLocks noChangeArrowheads="1"/>
          </p:cNvSpPr>
          <p:nvPr/>
        </p:nvSpPr>
        <p:spPr bwMode="auto">
          <a:xfrm>
            <a:off x="1562100" y="1955800"/>
            <a:ext cx="76200" cy="76200"/>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ru-RU" altLang="ru-RU" sz="1800">
              <a:latin typeface="Arial" pitchFamily="34" charset="0"/>
            </a:endParaRPr>
          </a:p>
        </p:txBody>
      </p:sp>
      <p:grpSp>
        <p:nvGrpSpPr>
          <p:cNvPr id="60465" name="Group 49"/>
          <p:cNvGrpSpPr>
            <a:grpSpLocks/>
          </p:cNvGrpSpPr>
          <p:nvPr/>
        </p:nvGrpSpPr>
        <p:grpSpPr bwMode="auto">
          <a:xfrm>
            <a:off x="2667000" y="1811338"/>
            <a:ext cx="2576513" cy="347662"/>
            <a:chOff x="1680" y="1141"/>
            <a:chExt cx="1623" cy="219"/>
          </a:xfrm>
        </p:grpSpPr>
        <p:grpSp>
          <p:nvGrpSpPr>
            <p:cNvPr id="65581" name="Group 50"/>
            <p:cNvGrpSpPr>
              <a:grpSpLocks/>
            </p:cNvGrpSpPr>
            <p:nvPr/>
          </p:nvGrpSpPr>
          <p:grpSpPr bwMode="auto">
            <a:xfrm rot="-1178052">
              <a:off x="1680" y="1152"/>
              <a:ext cx="88" cy="208"/>
              <a:chOff x="1488" y="2112"/>
              <a:chExt cx="88" cy="208"/>
            </a:xfrm>
          </p:grpSpPr>
          <p:sp>
            <p:nvSpPr>
              <p:cNvPr id="65585" name="Line 51"/>
              <p:cNvSpPr>
                <a:spLocks noChangeShapeType="1"/>
              </p:cNvSpPr>
              <p:nvPr/>
            </p:nvSpPr>
            <p:spPr bwMode="auto">
              <a:xfrm flipH="1">
                <a:off x="1488" y="2112"/>
                <a:ext cx="48" cy="192"/>
              </a:xfrm>
              <a:prstGeom prst="line">
                <a:avLst/>
              </a:prstGeom>
              <a:noFill/>
              <a:ln w="9525">
                <a:solidFill>
                  <a:schemeClr val="tx2"/>
                </a:solidFill>
                <a:round/>
                <a:headEnd type="non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5586" name="Line 52"/>
              <p:cNvSpPr>
                <a:spLocks noChangeShapeType="1"/>
              </p:cNvSpPr>
              <p:nvPr/>
            </p:nvSpPr>
            <p:spPr bwMode="auto">
              <a:xfrm flipH="1">
                <a:off x="1528" y="2128"/>
                <a:ext cx="48" cy="192"/>
              </a:xfrm>
              <a:prstGeom prst="line">
                <a:avLst/>
              </a:prstGeom>
              <a:noFill/>
              <a:ln w="9525">
                <a:solidFill>
                  <a:schemeClr val="tx2"/>
                </a:solidFill>
                <a:round/>
                <a:headEnd type="non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grpSp>
          <p:nvGrpSpPr>
            <p:cNvPr id="65582" name="Group 53"/>
            <p:cNvGrpSpPr>
              <a:grpSpLocks/>
            </p:cNvGrpSpPr>
            <p:nvPr/>
          </p:nvGrpSpPr>
          <p:grpSpPr bwMode="auto">
            <a:xfrm rot="-1178052">
              <a:off x="3215" y="1141"/>
              <a:ext cx="88" cy="208"/>
              <a:chOff x="1488" y="2112"/>
              <a:chExt cx="88" cy="208"/>
            </a:xfrm>
          </p:grpSpPr>
          <p:sp>
            <p:nvSpPr>
              <p:cNvPr id="65583" name="Line 54"/>
              <p:cNvSpPr>
                <a:spLocks noChangeShapeType="1"/>
              </p:cNvSpPr>
              <p:nvPr/>
            </p:nvSpPr>
            <p:spPr bwMode="auto">
              <a:xfrm flipH="1">
                <a:off x="1488" y="2112"/>
                <a:ext cx="48" cy="192"/>
              </a:xfrm>
              <a:prstGeom prst="line">
                <a:avLst/>
              </a:prstGeom>
              <a:noFill/>
              <a:ln w="9525">
                <a:solidFill>
                  <a:schemeClr val="tx2"/>
                </a:solidFill>
                <a:round/>
                <a:headEnd type="non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5584" name="Line 55"/>
              <p:cNvSpPr>
                <a:spLocks noChangeShapeType="1"/>
              </p:cNvSpPr>
              <p:nvPr/>
            </p:nvSpPr>
            <p:spPr bwMode="auto">
              <a:xfrm flipH="1">
                <a:off x="1528" y="2128"/>
                <a:ext cx="48" cy="192"/>
              </a:xfrm>
              <a:prstGeom prst="line">
                <a:avLst/>
              </a:prstGeom>
              <a:noFill/>
              <a:ln w="9525">
                <a:solidFill>
                  <a:schemeClr val="tx2"/>
                </a:solidFill>
                <a:round/>
                <a:headEnd type="non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grpSp>
      <p:grpSp>
        <p:nvGrpSpPr>
          <p:cNvPr id="60472" name="Group 56"/>
          <p:cNvGrpSpPr>
            <a:grpSpLocks/>
          </p:cNvGrpSpPr>
          <p:nvPr/>
        </p:nvGrpSpPr>
        <p:grpSpPr bwMode="auto">
          <a:xfrm>
            <a:off x="3200400" y="3213100"/>
            <a:ext cx="1295400" cy="279400"/>
            <a:chOff x="2016" y="2024"/>
            <a:chExt cx="816" cy="176"/>
          </a:xfrm>
        </p:grpSpPr>
        <p:sp>
          <p:nvSpPr>
            <p:cNvPr id="65579" name="Freeform 57"/>
            <p:cNvSpPr>
              <a:spLocks/>
            </p:cNvSpPr>
            <p:nvPr/>
          </p:nvSpPr>
          <p:spPr bwMode="auto">
            <a:xfrm rot="1778705">
              <a:off x="2016" y="2024"/>
              <a:ext cx="48" cy="160"/>
            </a:xfrm>
            <a:custGeom>
              <a:avLst/>
              <a:gdLst>
                <a:gd name="T0" fmla="*/ 0 w 48"/>
                <a:gd name="T1" fmla="*/ 0 h 160"/>
                <a:gd name="T2" fmla="*/ 48 w 48"/>
                <a:gd name="T3" fmla="*/ 160 h 160"/>
                <a:gd name="T4" fmla="*/ 0 60000 65536"/>
                <a:gd name="T5" fmla="*/ 0 60000 65536"/>
              </a:gdLst>
              <a:ahLst/>
              <a:cxnLst>
                <a:cxn ang="T4">
                  <a:pos x="T0" y="T1"/>
                </a:cxn>
                <a:cxn ang="T5">
                  <a:pos x="T2" y="T3"/>
                </a:cxn>
              </a:cxnLst>
              <a:rect l="0" t="0" r="r" b="b"/>
              <a:pathLst>
                <a:path w="48" h="160">
                  <a:moveTo>
                    <a:pt x="0" y="0"/>
                  </a:moveTo>
                  <a:lnTo>
                    <a:pt x="48" y="160"/>
                  </a:lnTo>
                </a:path>
              </a:pathLst>
            </a:custGeom>
            <a:noFill/>
            <a:ln w="1270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5580" name="Freeform 58"/>
            <p:cNvSpPr>
              <a:spLocks/>
            </p:cNvSpPr>
            <p:nvPr/>
          </p:nvSpPr>
          <p:spPr bwMode="auto">
            <a:xfrm rot="1778705">
              <a:off x="2784" y="2040"/>
              <a:ext cx="48" cy="160"/>
            </a:xfrm>
            <a:custGeom>
              <a:avLst/>
              <a:gdLst>
                <a:gd name="T0" fmla="*/ 0 w 48"/>
                <a:gd name="T1" fmla="*/ 0 h 160"/>
                <a:gd name="T2" fmla="*/ 48 w 48"/>
                <a:gd name="T3" fmla="*/ 160 h 160"/>
                <a:gd name="T4" fmla="*/ 0 60000 65536"/>
                <a:gd name="T5" fmla="*/ 0 60000 65536"/>
              </a:gdLst>
              <a:ahLst/>
              <a:cxnLst>
                <a:cxn ang="T4">
                  <a:pos x="T0" y="T1"/>
                </a:cxn>
                <a:cxn ang="T5">
                  <a:pos x="T2" y="T3"/>
                </a:cxn>
              </a:cxnLst>
              <a:rect l="0" t="0" r="r" b="b"/>
              <a:pathLst>
                <a:path w="48" h="160">
                  <a:moveTo>
                    <a:pt x="0" y="0"/>
                  </a:moveTo>
                  <a:lnTo>
                    <a:pt x="48" y="160"/>
                  </a:lnTo>
                </a:path>
              </a:pathLst>
            </a:custGeom>
            <a:noFill/>
            <a:ln w="1270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grpSp>
        <p:nvGrpSpPr>
          <p:cNvPr id="60475" name="Group 59"/>
          <p:cNvGrpSpPr>
            <a:grpSpLocks/>
          </p:cNvGrpSpPr>
          <p:nvPr/>
        </p:nvGrpSpPr>
        <p:grpSpPr bwMode="auto">
          <a:xfrm>
            <a:off x="2236788" y="4113213"/>
            <a:ext cx="3362325" cy="336550"/>
            <a:chOff x="1409" y="2591"/>
            <a:chExt cx="2118" cy="212"/>
          </a:xfrm>
        </p:grpSpPr>
        <p:grpSp>
          <p:nvGrpSpPr>
            <p:cNvPr id="65569" name="Group 60"/>
            <p:cNvGrpSpPr>
              <a:grpSpLocks/>
            </p:cNvGrpSpPr>
            <p:nvPr/>
          </p:nvGrpSpPr>
          <p:grpSpPr bwMode="auto">
            <a:xfrm>
              <a:off x="1409" y="2591"/>
              <a:ext cx="119" cy="211"/>
              <a:chOff x="1409" y="2591"/>
              <a:chExt cx="119" cy="211"/>
            </a:xfrm>
          </p:grpSpPr>
          <p:grpSp>
            <p:nvGrpSpPr>
              <p:cNvPr id="65575" name="Group 61"/>
              <p:cNvGrpSpPr>
                <a:grpSpLocks/>
              </p:cNvGrpSpPr>
              <p:nvPr/>
            </p:nvGrpSpPr>
            <p:grpSpPr bwMode="auto">
              <a:xfrm rot="-1178052">
                <a:off x="1440" y="2592"/>
                <a:ext cx="88" cy="208"/>
                <a:chOff x="1488" y="2112"/>
                <a:chExt cx="88" cy="208"/>
              </a:xfrm>
            </p:grpSpPr>
            <p:sp>
              <p:nvSpPr>
                <p:cNvPr id="65577" name="Line 62"/>
                <p:cNvSpPr>
                  <a:spLocks noChangeShapeType="1"/>
                </p:cNvSpPr>
                <p:nvPr/>
              </p:nvSpPr>
              <p:spPr bwMode="auto">
                <a:xfrm flipH="1">
                  <a:off x="1488" y="2112"/>
                  <a:ext cx="48" cy="192"/>
                </a:xfrm>
                <a:prstGeom prst="line">
                  <a:avLst/>
                </a:prstGeom>
                <a:noFill/>
                <a:ln w="9525">
                  <a:solidFill>
                    <a:schemeClr val="tx2"/>
                  </a:solidFill>
                  <a:round/>
                  <a:headEnd type="non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5578" name="Line 63"/>
                <p:cNvSpPr>
                  <a:spLocks noChangeShapeType="1"/>
                </p:cNvSpPr>
                <p:nvPr/>
              </p:nvSpPr>
              <p:spPr bwMode="auto">
                <a:xfrm flipH="1">
                  <a:off x="1528" y="2128"/>
                  <a:ext cx="48" cy="192"/>
                </a:xfrm>
                <a:prstGeom prst="line">
                  <a:avLst/>
                </a:prstGeom>
                <a:noFill/>
                <a:ln w="9525">
                  <a:solidFill>
                    <a:schemeClr val="tx2"/>
                  </a:solidFill>
                  <a:round/>
                  <a:headEnd type="non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sp>
            <p:nvSpPr>
              <p:cNvPr id="65576" name="Freeform 64"/>
              <p:cNvSpPr>
                <a:spLocks/>
              </p:cNvSpPr>
              <p:nvPr/>
            </p:nvSpPr>
            <p:spPr bwMode="auto">
              <a:xfrm>
                <a:off x="1409" y="2591"/>
                <a:ext cx="19" cy="211"/>
              </a:xfrm>
              <a:custGeom>
                <a:avLst/>
                <a:gdLst>
                  <a:gd name="T0" fmla="*/ 0 w 19"/>
                  <a:gd name="T1" fmla="*/ 0 h 211"/>
                  <a:gd name="T2" fmla="*/ 19 w 19"/>
                  <a:gd name="T3" fmla="*/ 211 h 211"/>
                  <a:gd name="T4" fmla="*/ 0 60000 65536"/>
                  <a:gd name="T5" fmla="*/ 0 60000 65536"/>
                </a:gdLst>
                <a:ahLst/>
                <a:cxnLst>
                  <a:cxn ang="T4">
                    <a:pos x="T0" y="T1"/>
                  </a:cxn>
                  <a:cxn ang="T5">
                    <a:pos x="T2" y="T3"/>
                  </a:cxn>
                </a:cxnLst>
                <a:rect l="0" t="0" r="r" b="b"/>
                <a:pathLst>
                  <a:path w="19" h="211">
                    <a:moveTo>
                      <a:pt x="0" y="0"/>
                    </a:moveTo>
                    <a:lnTo>
                      <a:pt x="19" y="211"/>
                    </a:lnTo>
                  </a:path>
                </a:pathLst>
              </a:custGeom>
              <a:noFill/>
              <a:ln w="1270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grpSp>
          <p:nvGrpSpPr>
            <p:cNvPr id="65570" name="Group 65"/>
            <p:cNvGrpSpPr>
              <a:grpSpLocks/>
            </p:cNvGrpSpPr>
            <p:nvPr/>
          </p:nvGrpSpPr>
          <p:grpSpPr bwMode="auto">
            <a:xfrm>
              <a:off x="3408" y="2592"/>
              <a:ext cx="119" cy="211"/>
              <a:chOff x="1409" y="2591"/>
              <a:chExt cx="119" cy="211"/>
            </a:xfrm>
          </p:grpSpPr>
          <p:grpSp>
            <p:nvGrpSpPr>
              <p:cNvPr id="65571" name="Group 66"/>
              <p:cNvGrpSpPr>
                <a:grpSpLocks/>
              </p:cNvGrpSpPr>
              <p:nvPr/>
            </p:nvGrpSpPr>
            <p:grpSpPr bwMode="auto">
              <a:xfrm rot="-1178052">
                <a:off x="1440" y="2592"/>
                <a:ext cx="88" cy="208"/>
                <a:chOff x="1488" y="2112"/>
                <a:chExt cx="88" cy="208"/>
              </a:xfrm>
            </p:grpSpPr>
            <p:sp>
              <p:nvSpPr>
                <p:cNvPr id="65573" name="Line 67"/>
                <p:cNvSpPr>
                  <a:spLocks noChangeShapeType="1"/>
                </p:cNvSpPr>
                <p:nvPr/>
              </p:nvSpPr>
              <p:spPr bwMode="auto">
                <a:xfrm flipH="1">
                  <a:off x="1488" y="2112"/>
                  <a:ext cx="48" cy="192"/>
                </a:xfrm>
                <a:prstGeom prst="line">
                  <a:avLst/>
                </a:prstGeom>
                <a:noFill/>
                <a:ln w="9525">
                  <a:solidFill>
                    <a:schemeClr val="tx2"/>
                  </a:solidFill>
                  <a:round/>
                  <a:headEnd type="non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5574" name="Line 68"/>
                <p:cNvSpPr>
                  <a:spLocks noChangeShapeType="1"/>
                </p:cNvSpPr>
                <p:nvPr/>
              </p:nvSpPr>
              <p:spPr bwMode="auto">
                <a:xfrm flipH="1">
                  <a:off x="1528" y="2128"/>
                  <a:ext cx="48" cy="192"/>
                </a:xfrm>
                <a:prstGeom prst="line">
                  <a:avLst/>
                </a:prstGeom>
                <a:noFill/>
                <a:ln w="9525">
                  <a:solidFill>
                    <a:schemeClr val="tx2"/>
                  </a:solidFill>
                  <a:round/>
                  <a:headEnd type="non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sp>
            <p:nvSpPr>
              <p:cNvPr id="65572" name="Freeform 69"/>
              <p:cNvSpPr>
                <a:spLocks/>
              </p:cNvSpPr>
              <p:nvPr/>
            </p:nvSpPr>
            <p:spPr bwMode="auto">
              <a:xfrm>
                <a:off x="1409" y="2591"/>
                <a:ext cx="19" cy="211"/>
              </a:xfrm>
              <a:custGeom>
                <a:avLst/>
                <a:gdLst>
                  <a:gd name="T0" fmla="*/ 0 w 19"/>
                  <a:gd name="T1" fmla="*/ 0 h 211"/>
                  <a:gd name="T2" fmla="*/ 19 w 19"/>
                  <a:gd name="T3" fmla="*/ 211 h 211"/>
                  <a:gd name="T4" fmla="*/ 0 60000 65536"/>
                  <a:gd name="T5" fmla="*/ 0 60000 65536"/>
                </a:gdLst>
                <a:ahLst/>
                <a:cxnLst>
                  <a:cxn ang="T4">
                    <a:pos x="T0" y="T1"/>
                  </a:cxn>
                  <a:cxn ang="T5">
                    <a:pos x="T2" y="T3"/>
                  </a:cxn>
                </a:cxnLst>
                <a:rect l="0" t="0" r="r" b="b"/>
                <a:pathLst>
                  <a:path w="19" h="211">
                    <a:moveTo>
                      <a:pt x="0" y="0"/>
                    </a:moveTo>
                    <a:lnTo>
                      <a:pt x="19" y="211"/>
                    </a:lnTo>
                  </a:path>
                </a:pathLst>
              </a:custGeom>
              <a:noFill/>
              <a:ln w="12700" cmpd="sng">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grpSp>
      <p:grpSp>
        <p:nvGrpSpPr>
          <p:cNvPr id="60486" name="Group 70"/>
          <p:cNvGrpSpPr>
            <a:grpSpLocks/>
          </p:cNvGrpSpPr>
          <p:nvPr/>
        </p:nvGrpSpPr>
        <p:grpSpPr bwMode="auto">
          <a:xfrm>
            <a:off x="1600200" y="1765300"/>
            <a:ext cx="2286000" cy="230188"/>
            <a:chOff x="1008" y="1112"/>
            <a:chExt cx="1440" cy="145"/>
          </a:xfrm>
        </p:grpSpPr>
        <p:sp>
          <p:nvSpPr>
            <p:cNvPr id="65567" name="Line 71"/>
            <p:cNvSpPr>
              <a:spLocks noChangeShapeType="1"/>
            </p:cNvSpPr>
            <p:nvPr/>
          </p:nvSpPr>
          <p:spPr bwMode="auto">
            <a:xfrm>
              <a:off x="1008" y="1257"/>
              <a:ext cx="144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5568" name="Freeform 72"/>
            <p:cNvSpPr>
              <a:spLocks/>
            </p:cNvSpPr>
            <p:nvPr/>
          </p:nvSpPr>
          <p:spPr bwMode="auto">
            <a:xfrm>
              <a:off x="2304" y="1112"/>
              <a:ext cx="144" cy="144"/>
            </a:xfrm>
            <a:custGeom>
              <a:avLst/>
              <a:gdLst>
                <a:gd name="T0" fmla="*/ 0 w 144"/>
                <a:gd name="T1" fmla="*/ 144 h 144"/>
                <a:gd name="T2" fmla="*/ 0 w 144"/>
                <a:gd name="T3" fmla="*/ 0 h 144"/>
                <a:gd name="T4" fmla="*/ 144 w 144"/>
                <a:gd name="T5" fmla="*/ 0 h 144"/>
                <a:gd name="T6" fmla="*/ 0 60000 65536"/>
                <a:gd name="T7" fmla="*/ 0 60000 65536"/>
                <a:gd name="T8" fmla="*/ 0 60000 65536"/>
              </a:gdLst>
              <a:ahLst/>
              <a:cxnLst>
                <a:cxn ang="T6">
                  <a:pos x="T0" y="T1"/>
                </a:cxn>
                <a:cxn ang="T7">
                  <a:pos x="T2" y="T3"/>
                </a:cxn>
                <a:cxn ang="T8">
                  <a:pos x="T4" y="T5"/>
                </a:cxn>
              </a:cxnLst>
              <a:rect l="0" t="0" r="r" b="b"/>
              <a:pathLst>
                <a:path w="144" h="144">
                  <a:moveTo>
                    <a:pt x="0" y="144"/>
                  </a:moveTo>
                  <a:lnTo>
                    <a:pt x="0" y="0"/>
                  </a:lnTo>
                  <a:lnTo>
                    <a:pt x="144" y="0"/>
                  </a:lnTo>
                </a:path>
              </a:pathLst>
            </a:custGeom>
            <a:noFill/>
            <a:ln w="9525" cap="flat" cmpd="sng">
              <a:solidFill>
                <a:schemeClr val="tx2"/>
              </a:solidFill>
              <a:prstDash val="solid"/>
              <a:round/>
              <a:headEnd type="none" w="lg" len="lg"/>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grpSp>
        <p:nvGrpSpPr>
          <p:cNvPr id="60489" name="Group 73"/>
          <p:cNvGrpSpPr>
            <a:grpSpLocks/>
          </p:cNvGrpSpPr>
          <p:nvPr/>
        </p:nvGrpSpPr>
        <p:grpSpPr bwMode="auto">
          <a:xfrm>
            <a:off x="2667000" y="3111500"/>
            <a:ext cx="1219200" cy="241300"/>
            <a:chOff x="1680" y="1960"/>
            <a:chExt cx="768" cy="152"/>
          </a:xfrm>
        </p:grpSpPr>
        <p:sp>
          <p:nvSpPr>
            <p:cNvPr id="65565" name="Freeform 74"/>
            <p:cNvSpPr>
              <a:spLocks/>
            </p:cNvSpPr>
            <p:nvPr/>
          </p:nvSpPr>
          <p:spPr bwMode="auto">
            <a:xfrm>
              <a:off x="1680" y="2106"/>
              <a:ext cx="768" cy="6"/>
            </a:xfrm>
            <a:custGeom>
              <a:avLst/>
              <a:gdLst>
                <a:gd name="T0" fmla="*/ 0 w 768"/>
                <a:gd name="T1" fmla="*/ 6 h 6"/>
                <a:gd name="T2" fmla="*/ 768 w 768"/>
                <a:gd name="T3" fmla="*/ 0 h 6"/>
                <a:gd name="T4" fmla="*/ 0 60000 65536"/>
                <a:gd name="T5" fmla="*/ 0 60000 65536"/>
              </a:gdLst>
              <a:ahLst/>
              <a:cxnLst>
                <a:cxn ang="T4">
                  <a:pos x="T0" y="T1"/>
                </a:cxn>
                <a:cxn ang="T5">
                  <a:pos x="T2" y="T3"/>
                </a:cxn>
              </a:cxnLst>
              <a:rect l="0" t="0" r="r" b="b"/>
              <a:pathLst>
                <a:path w="768" h="6">
                  <a:moveTo>
                    <a:pt x="0" y="6"/>
                  </a:moveTo>
                  <a:lnTo>
                    <a:pt x="768" y="0"/>
                  </a:lnTo>
                </a:path>
              </a:pathLst>
            </a:custGeom>
            <a:noFill/>
            <a:ln w="9525">
              <a:solidFill>
                <a:schemeClr val="tx1"/>
              </a:solidFill>
              <a:prstDash val="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5566" name="Freeform 75"/>
            <p:cNvSpPr>
              <a:spLocks/>
            </p:cNvSpPr>
            <p:nvPr/>
          </p:nvSpPr>
          <p:spPr bwMode="auto">
            <a:xfrm>
              <a:off x="2304" y="1960"/>
              <a:ext cx="144" cy="144"/>
            </a:xfrm>
            <a:custGeom>
              <a:avLst/>
              <a:gdLst>
                <a:gd name="T0" fmla="*/ 0 w 144"/>
                <a:gd name="T1" fmla="*/ 144 h 144"/>
                <a:gd name="T2" fmla="*/ 0 w 144"/>
                <a:gd name="T3" fmla="*/ 0 h 144"/>
                <a:gd name="T4" fmla="*/ 144 w 144"/>
                <a:gd name="T5" fmla="*/ 0 h 144"/>
                <a:gd name="T6" fmla="*/ 0 60000 65536"/>
                <a:gd name="T7" fmla="*/ 0 60000 65536"/>
                <a:gd name="T8" fmla="*/ 0 60000 65536"/>
              </a:gdLst>
              <a:ahLst/>
              <a:cxnLst>
                <a:cxn ang="T6">
                  <a:pos x="T0" y="T1"/>
                </a:cxn>
                <a:cxn ang="T7">
                  <a:pos x="T2" y="T3"/>
                </a:cxn>
                <a:cxn ang="T8">
                  <a:pos x="T4" y="T5"/>
                </a:cxn>
              </a:cxnLst>
              <a:rect l="0" t="0" r="r" b="b"/>
              <a:pathLst>
                <a:path w="144" h="144">
                  <a:moveTo>
                    <a:pt x="0" y="144"/>
                  </a:moveTo>
                  <a:lnTo>
                    <a:pt x="0" y="0"/>
                  </a:lnTo>
                  <a:lnTo>
                    <a:pt x="144" y="0"/>
                  </a:lnTo>
                </a:path>
              </a:pathLst>
            </a:custGeom>
            <a:noFill/>
            <a:ln w="9525" cap="flat" cmpd="sng">
              <a:solidFill>
                <a:schemeClr val="tx2"/>
              </a:solidFill>
              <a:prstDash val="solid"/>
              <a:round/>
              <a:headEnd type="none" w="lg" len="lg"/>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grpSp>
        <p:nvGrpSpPr>
          <p:cNvPr id="60492" name="Group 76"/>
          <p:cNvGrpSpPr>
            <a:grpSpLocks/>
          </p:cNvGrpSpPr>
          <p:nvPr/>
        </p:nvGrpSpPr>
        <p:grpSpPr bwMode="auto">
          <a:xfrm>
            <a:off x="609600" y="4038600"/>
            <a:ext cx="3276600" cy="242888"/>
            <a:chOff x="384" y="2544"/>
            <a:chExt cx="2064" cy="153"/>
          </a:xfrm>
        </p:grpSpPr>
        <p:sp>
          <p:nvSpPr>
            <p:cNvPr id="65563" name="Line 77"/>
            <p:cNvSpPr>
              <a:spLocks noChangeShapeType="1"/>
            </p:cNvSpPr>
            <p:nvPr/>
          </p:nvSpPr>
          <p:spPr bwMode="auto">
            <a:xfrm>
              <a:off x="384" y="2697"/>
              <a:ext cx="2064"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5564" name="Freeform 78"/>
            <p:cNvSpPr>
              <a:spLocks/>
            </p:cNvSpPr>
            <p:nvPr/>
          </p:nvSpPr>
          <p:spPr bwMode="auto">
            <a:xfrm>
              <a:off x="2304" y="2544"/>
              <a:ext cx="144" cy="144"/>
            </a:xfrm>
            <a:custGeom>
              <a:avLst/>
              <a:gdLst>
                <a:gd name="T0" fmla="*/ 0 w 144"/>
                <a:gd name="T1" fmla="*/ 144 h 144"/>
                <a:gd name="T2" fmla="*/ 0 w 144"/>
                <a:gd name="T3" fmla="*/ 0 h 144"/>
                <a:gd name="T4" fmla="*/ 144 w 144"/>
                <a:gd name="T5" fmla="*/ 0 h 144"/>
                <a:gd name="T6" fmla="*/ 0 60000 65536"/>
                <a:gd name="T7" fmla="*/ 0 60000 65536"/>
                <a:gd name="T8" fmla="*/ 0 60000 65536"/>
              </a:gdLst>
              <a:ahLst/>
              <a:cxnLst>
                <a:cxn ang="T6">
                  <a:pos x="T0" y="T1"/>
                </a:cxn>
                <a:cxn ang="T7">
                  <a:pos x="T2" y="T3"/>
                </a:cxn>
                <a:cxn ang="T8">
                  <a:pos x="T4" y="T5"/>
                </a:cxn>
              </a:cxnLst>
              <a:rect l="0" t="0" r="r" b="b"/>
              <a:pathLst>
                <a:path w="144" h="144">
                  <a:moveTo>
                    <a:pt x="0" y="144"/>
                  </a:moveTo>
                  <a:lnTo>
                    <a:pt x="0" y="0"/>
                  </a:lnTo>
                  <a:lnTo>
                    <a:pt x="144" y="0"/>
                  </a:lnTo>
                </a:path>
              </a:pathLst>
            </a:custGeom>
            <a:noFill/>
            <a:ln w="9525" cap="flat" cmpd="sng">
              <a:solidFill>
                <a:schemeClr val="tx2"/>
              </a:solidFill>
              <a:prstDash val="solid"/>
              <a:round/>
              <a:headEnd type="none" w="lg" len="lg"/>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sp>
        <p:nvSpPr>
          <p:cNvPr id="60495" name="Text Box 79"/>
          <p:cNvSpPr txBox="1">
            <a:spLocks noChangeArrowheads="1"/>
          </p:cNvSpPr>
          <p:nvPr/>
        </p:nvSpPr>
        <p:spPr bwMode="auto">
          <a:xfrm>
            <a:off x="3746500" y="914400"/>
            <a:ext cx="60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auto">
              <a:spcBef>
                <a:spcPts val="0"/>
              </a:spcBef>
              <a:spcAft>
                <a:spcPts val="0"/>
              </a:spcAft>
              <a:defRPr/>
            </a:pPr>
            <a:r>
              <a:rPr lang="en-US" altLang="ru-RU" sz="3600" b="1" i="1">
                <a:solidFill>
                  <a:srgbClr val="FF0000"/>
                </a:solidFill>
                <a:effectLst>
                  <a:outerShdw blurRad="38100" dist="38100" dir="2700000" algn="tl">
                    <a:srgbClr val="C0C0C0"/>
                  </a:outerShdw>
                </a:effectLst>
                <a:latin typeface="Times New Roman" charset="0"/>
                <a:cs typeface="Arial" charset="0"/>
              </a:rPr>
              <a:t>a</a:t>
            </a:r>
            <a:endParaRPr lang="ru-RU" altLang="ru-RU" sz="3600" i="1">
              <a:solidFill>
                <a:srgbClr val="FF0000"/>
              </a:solidFill>
              <a:latin typeface="Times New Roman"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0486"/>
                                        </p:tgtEl>
                                        <p:attrNameLst>
                                          <p:attrName>style.visibility</p:attrName>
                                        </p:attrNameLst>
                                      </p:cBhvr>
                                      <p:to>
                                        <p:strVal val="visible"/>
                                      </p:to>
                                    </p:set>
                                    <p:animEffect transition="in" filter="wipe(left)">
                                      <p:cBhvr>
                                        <p:cTn id="7" dur="500"/>
                                        <p:tgtEl>
                                          <p:spTgt spid="60486"/>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60450"/>
                                        </p:tgtEl>
                                        <p:attrNameLst>
                                          <p:attrName>style.visibility</p:attrName>
                                        </p:attrNameLst>
                                      </p:cBhvr>
                                      <p:to>
                                        <p:strVal val="visible"/>
                                      </p:to>
                                    </p:set>
                                    <p:animEffect transition="in" filter="wipe(left)">
                                      <p:cBhvr>
                                        <p:cTn id="11" dur="500"/>
                                        <p:tgtEl>
                                          <p:spTgt spid="60450"/>
                                        </p:tgtEl>
                                      </p:cBhvr>
                                    </p:animEffect>
                                  </p:childTnLst>
                                </p:cTn>
                              </p:par>
                            </p:childTnLst>
                          </p:cTn>
                        </p:par>
                        <p:par>
                          <p:cTn id="12" fill="hold" nodeType="afterGroup">
                            <p:stCondLst>
                              <p:cond delay="1000"/>
                            </p:stCondLst>
                            <p:childTnLst>
                              <p:par>
                                <p:cTn id="13" presetID="26" presetClass="entr" presetSubtype="0" fill="hold" nodeType="afterEffect">
                                  <p:stCondLst>
                                    <p:cond delay="0"/>
                                  </p:stCondLst>
                                  <p:childTnLst>
                                    <p:set>
                                      <p:cBhvr>
                                        <p:cTn id="14" dur="1" fill="hold">
                                          <p:stCondLst>
                                            <p:cond delay="0"/>
                                          </p:stCondLst>
                                        </p:cTn>
                                        <p:tgtEl>
                                          <p:spTgt spid="60465"/>
                                        </p:tgtEl>
                                        <p:attrNameLst>
                                          <p:attrName>style.visibility</p:attrName>
                                        </p:attrNameLst>
                                      </p:cBhvr>
                                      <p:to>
                                        <p:strVal val="visible"/>
                                      </p:to>
                                    </p:set>
                                    <p:animEffect transition="in" filter="wipe(down)">
                                      <p:cBhvr>
                                        <p:cTn id="15" dur="580">
                                          <p:stCondLst>
                                            <p:cond delay="0"/>
                                          </p:stCondLst>
                                        </p:cTn>
                                        <p:tgtEl>
                                          <p:spTgt spid="60465"/>
                                        </p:tgtEl>
                                      </p:cBhvr>
                                    </p:animEffect>
                                    <p:anim calcmode="lin" valueType="num">
                                      <p:cBhvr>
                                        <p:cTn id="16" dur="1822" tmFilter="0,0; 0.14,0.36; 0.43,0.73; 0.71,0.91; 1.0,1.0">
                                          <p:stCondLst>
                                            <p:cond delay="0"/>
                                          </p:stCondLst>
                                        </p:cTn>
                                        <p:tgtEl>
                                          <p:spTgt spid="60465"/>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60465"/>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60465"/>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60465"/>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60465"/>
                                        </p:tgtEl>
                                        <p:attrNameLst>
                                          <p:attrName>ppt_y</p:attrName>
                                        </p:attrNameLst>
                                      </p:cBhvr>
                                      <p:tavLst>
                                        <p:tav tm="0" fmla="#ppt_y-sin(pi*$)/81">
                                          <p:val>
                                            <p:fltVal val="0"/>
                                          </p:val>
                                        </p:tav>
                                        <p:tav tm="100000">
                                          <p:val>
                                            <p:fltVal val="1"/>
                                          </p:val>
                                        </p:tav>
                                      </p:tavLst>
                                    </p:anim>
                                    <p:animScale>
                                      <p:cBhvr>
                                        <p:cTn id="21" dur="26">
                                          <p:stCondLst>
                                            <p:cond delay="650"/>
                                          </p:stCondLst>
                                        </p:cTn>
                                        <p:tgtEl>
                                          <p:spTgt spid="60465"/>
                                        </p:tgtEl>
                                      </p:cBhvr>
                                      <p:to x="100000" y="60000"/>
                                    </p:animScale>
                                    <p:animScale>
                                      <p:cBhvr>
                                        <p:cTn id="22" dur="166" decel="50000">
                                          <p:stCondLst>
                                            <p:cond delay="676"/>
                                          </p:stCondLst>
                                        </p:cTn>
                                        <p:tgtEl>
                                          <p:spTgt spid="60465"/>
                                        </p:tgtEl>
                                      </p:cBhvr>
                                      <p:to x="100000" y="100000"/>
                                    </p:animScale>
                                    <p:animScale>
                                      <p:cBhvr>
                                        <p:cTn id="23" dur="26">
                                          <p:stCondLst>
                                            <p:cond delay="1312"/>
                                          </p:stCondLst>
                                        </p:cTn>
                                        <p:tgtEl>
                                          <p:spTgt spid="60465"/>
                                        </p:tgtEl>
                                      </p:cBhvr>
                                      <p:to x="100000" y="80000"/>
                                    </p:animScale>
                                    <p:animScale>
                                      <p:cBhvr>
                                        <p:cTn id="24" dur="166" decel="50000">
                                          <p:stCondLst>
                                            <p:cond delay="1338"/>
                                          </p:stCondLst>
                                        </p:cTn>
                                        <p:tgtEl>
                                          <p:spTgt spid="60465"/>
                                        </p:tgtEl>
                                      </p:cBhvr>
                                      <p:to x="100000" y="100000"/>
                                    </p:animScale>
                                    <p:animScale>
                                      <p:cBhvr>
                                        <p:cTn id="25" dur="26">
                                          <p:stCondLst>
                                            <p:cond delay="1642"/>
                                          </p:stCondLst>
                                        </p:cTn>
                                        <p:tgtEl>
                                          <p:spTgt spid="60465"/>
                                        </p:tgtEl>
                                      </p:cBhvr>
                                      <p:to x="100000" y="90000"/>
                                    </p:animScale>
                                    <p:animScale>
                                      <p:cBhvr>
                                        <p:cTn id="26" dur="166" decel="50000">
                                          <p:stCondLst>
                                            <p:cond delay="1668"/>
                                          </p:stCondLst>
                                        </p:cTn>
                                        <p:tgtEl>
                                          <p:spTgt spid="60465"/>
                                        </p:tgtEl>
                                      </p:cBhvr>
                                      <p:to x="100000" y="100000"/>
                                    </p:animScale>
                                    <p:animScale>
                                      <p:cBhvr>
                                        <p:cTn id="27" dur="26">
                                          <p:stCondLst>
                                            <p:cond delay="1808"/>
                                          </p:stCondLst>
                                        </p:cTn>
                                        <p:tgtEl>
                                          <p:spTgt spid="60465"/>
                                        </p:tgtEl>
                                      </p:cBhvr>
                                      <p:to x="100000" y="95000"/>
                                    </p:animScale>
                                    <p:animScale>
                                      <p:cBhvr>
                                        <p:cTn id="28" dur="166" decel="50000">
                                          <p:stCondLst>
                                            <p:cond delay="1834"/>
                                          </p:stCondLst>
                                        </p:cTn>
                                        <p:tgtEl>
                                          <p:spTgt spid="60465"/>
                                        </p:tgtEl>
                                      </p:cBhvr>
                                      <p:to x="100000" y="100000"/>
                                    </p:animScale>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nodeType="clickEffect">
                                  <p:stCondLst>
                                    <p:cond delay="0"/>
                                  </p:stCondLst>
                                  <p:childTnLst>
                                    <p:set>
                                      <p:cBhvr>
                                        <p:cTn id="32" dur="1" fill="hold">
                                          <p:stCondLst>
                                            <p:cond delay="0"/>
                                          </p:stCondLst>
                                        </p:cTn>
                                        <p:tgtEl>
                                          <p:spTgt spid="60489"/>
                                        </p:tgtEl>
                                        <p:attrNameLst>
                                          <p:attrName>style.visibility</p:attrName>
                                        </p:attrNameLst>
                                      </p:cBhvr>
                                      <p:to>
                                        <p:strVal val="visible"/>
                                      </p:to>
                                    </p:set>
                                    <p:animEffect transition="in" filter="wipe(left)">
                                      <p:cBhvr>
                                        <p:cTn id="33" dur="500"/>
                                        <p:tgtEl>
                                          <p:spTgt spid="60489"/>
                                        </p:tgtEl>
                                      </p:cBhvr>
                                    </p:animEffect>
                                  </p:childTnLst>
                                </p:cTn>
                              </p:par>
                            </p:childTnLst>
                          </p:cTn>
                        </p:par>
                        <p:par>
                          <p:cTn id="34" fill="hold" nodeType="afterGroup">
                            <p:stCondLst>
                              <p:cond delay="500"/>
                            </p:stCondLst>
                            <p:childTnLst>
                              <p:par>
                                <p:cTn id="35" presetID="22" presetClass="entr" presetSubtype="8" fill="hold" nodeType="afterEffect">
                                  <p:stCondLst>
                                    <p:cond delay="0"/>
                                  </p:stCondLst>
                                  <p:childTnLst>
                                    <p:set>
                                      <p:cBhvr>
                                        <p:cTn id="36" dur="1" fill="hold">
                                          <p:stCondLst>
                                            <p:cond delay="0"/>
                                          </p:stCondLst>
                                        </p:cTn>
                                        <p:tgtEl>
                                          <p:spTgt spid="60454"/>
                                        </p:tgtEl>
                                        <p:attrNameLst>
                                          <p:attrName>style.visibility</p:attrName>
                                        </p:attrNameLst>
                                      </p:cBhvr>
                                      <p:to>
                                        <p:strVal val="visible"/>
                                      </p:to>
                                    </p:set>
                                    <p:animEffect transition="in" filter="wipe(left)">
                                      <p:cBhvr>
                                        <p:cTn id="37" dur="500"/>
                                        <p:tgtEl>
                                          <p:spTgt spid="60454"/>
                                        </p:tgtEl>
                                      </p:cBhvr>
                                    </p:animEffect>
                                  </p:childTnLst>
                                </p:cTn>
                              </p:par>
                            </p:childTnLst>
                          </p:cTn>
                        </p:par>
                        <p:par>
                          <p:cTn id="38" fill="hold" nodeType="afterGroup">
                            <p:stCondLst>
                              <p:cond delay="1000"/>
                            </p:stCondLst>
                            <p:childTnLst>
                              <p:par>
                                <p:cTn id="39" presetID="26" presetClass="entr" presetSubtype="0" fill="hold" nodeType="afterEffect">
                                  <p:stCondLst>
                                    <p:cond delay="0"/>
                                  </p:stCondLst>
                                  <p:childTnLst>
                                    <p:set>
                                      <p:cBhvr>
                                        <p:cTn id="40" dur="1" fill="hold">
                                          <p:stCondLst>
                                            <p:cond delay="0"/>
                                          </p:stCondLst>
                                        </p:cTn>
                                        <p:tgtEl>
                                          <p:spTgt spid="60472"/>
                                        </p:tgtEl>
                                        <p:attrNameLst>
                                          <p:attrName>style.visibility</p:attrName>
                                        </p:attrNameLst>
                                      </p:cBhvr>
                                      <p:to>
                                        <p:strVal val="visible"/>
                                      </p:to>
                                    </p:set>
                                    <p:animEffect transition="in" filter="wipe(down)">
                                      <p:cBhvr>
                                        <p:cTn id="41" dur="580">
                                          <p:stCondLst>
                                            <p:cond delay="0"/>
                                          </p:stCondLst>
                                        </p:cTn>
                                        <p:tgtEl>
                                          <p:spTgt spid="60472"/>
                                        </p:tgtEl>
                                      </p:cBhvr>
                                    </p:animEffect>
                                    <p:anim calcmode="lin" valueType="num">
                                      <p:cBhvr>
                                        <p:cTn id="42" dur="1822" tmFilter="0,0; 0.14,0.36; 0.43,0.73; 0.71,0.91; 1.0,1.0">
                                          <p:stCondLst>
                                            <p:cond delay="0"/>
                                          </p:stCondLst>
                                        </p:cTn>
                                        <p:tgtEl>
                                          <p:spTgt spid="60472"/>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60472"/>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60472"/>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60472"/>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60472"/>
                                        </p:tgtEl>
                                        <p:attrNameLst>
                                          <p:attrName>ppt_y</p:attrName>
                                        </p:attrNameLst>
                                      </p:cBhvr>
                                      <p:tavLst>
                                        <p:tav tm="0" fmla="#ppt_y-sin(pi*$)/81">
                                          <p:val>
                                            <p:fltVal val="0"/>
                                          </p:val>
                                        </p:tav>
                                        <p:tav tm="100000">
                                          <p:val>
                                            <p:fltVal val="1"/>
                                          </p:val>
                                        </p:tav>
                                      </p:tavLst>
                                    </p:anim>
                                    <p:animScale>
                                      <p:cBhvr>
                                        <p:cTn id="47" dur="26">
                                          <p:stCondLst>
                                            <p:cond delay="650"/>
                                          </p:stCondLst>
                                        </p:cTn>
                                        <p:tgtEl>
                                          <p:spTgt spid="60472"/>
                                        </p:tgtEl>
                                      </p:cBhvr>
                                      <p:to x="100000" y="60000"/>
                                    </p:animScale>
                                    <p:animScale>
                                      <p:cBhvr>
                                        <p:cTn id="48" dur="166" decel="50000">
                                          <p:stCondLst>
                                            <p:cond delay="676"/>
                                          </p:stCondLst>
                                        </p:cTn>
                                        <p:tgtEl>
                                          <p:spTgt spid="60472"/>
                                        </p:tgtEl>
                                      </p:cBhvr>
                                      <p:to x="100000" y="100000"/>
                                    </p:animScale>
                                    <p:animScale>
                                      <p:cBhvr>
                                        <p:cTn id="49" dur="26">
                                          <p:stCondLst>
                                            <p:cond delay="1312"/>
                                          </p:stCondLst>
                                        </p:cTn>
                                        <p:tgtEl>
                                          <p:spTgt spid="60472"/>
                                        </p:tgtEl>
                                      </p:cBhvr>
                                      <p:to x="100000" y="80000"/>
                                    </p:animScale>
                                    <p:animScale>
                                      <p:cBhvr>
                                        <p:cTn id="50" dur="166" decel="50000">
                                          <p:stCondLst>
                                            <p:cond delay="1338"/>
                                          </p:stCondLst>
                                        </p:cTn>
                                        <p:tgtEl>
                                          <p:spTgt spid="60472"/>
                                        </p:tgtEl>
                                      </p:cBhvr>
                                      <p:to x="100000" y="100000"/>
                                    </p:animScale>
                                    <p:animScale>
                                      <p:cBhvr>
                                        <p:cTn id="51" dur="26">
                                          <p:stCondLst>
                                            <p:cond delay="1642"/>
                                          </p:stCondLst>
                                        </p:cTn>
                                        <p:tgtEl>
                                          <p:spTgt spid="60472"/>
                                        </p:tgtEl>
                                      </p:cBhvr>
                                      <p:to x="100000" y="90000"/>
                                    </p:animScale>
                                    <p:animScale>
                                      <p:cBhvr>
                                        <p:cTn id="52" dur="166" decel="50000">
                                          <p:stCondLst>
                                            <p:cond delay="1668"/>
                                          </p:stCondLst>
                                        </p:cTn>
                                        <p:tgtEl>
                                          <p:spTgt spid="60472"/>
                                        </p:tgtEl>
                                      </p:cBhvr>
                                      <p:to x="100000" y="100000"/>
                                    </p:animScale>
                                    <p:animScale>
                                      <p:cBhvr>
                                        <p:cTn id="53" dur="26">
                                          <p:stCondLst>
                                            <p:cond delay="1808"/>
                                          </p:stCondLst>
                                        </p:cTn>
                                        <p:tgtEl>
                                          <p:spTgt spid="60472"/>
                                        </p:tgtEl>
                                      </p:cBhvr>
                                      <p:to x="100000" y="95000"/>
                                    </p:animScale>
                                    <p:animScale>
                                      <p:cBhvr>
                                        <p:cTn id="54" dur="166" decel="50000">
                                          <p:stCondLst>
                                            <p:cond delay="1834"/>
                                          </p:stCondLst>
                                        </p:cTn>
                                        <p:tgtEl>
                                          <p:spTgt spid="60472"/>
                                        </p:tgtEl>
                                      </p:cBhvr>
                                      <p:to x="100000" y="100000"/>
                                    </p:animScale>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nodeType="clickEffect">
                                  <p:stCondLst>
                                    <p:cond delay="0"/>
                                  </p:stCondLst>
                                  <p:childTnLst>
                                    <p:set>
                                      <p:cBhvr>
                                        <p:cTn id="58" dur="1" fill="hold">
                                          <p:stCondLst>
                                            <p:cond delay="0"/>
                                          </p:stCondLst>
                                        </p:cTn>
                                        <p:tgtEl>
                                          <p:spTgt spid="60492"/>
                                        </p:tgtEl>
                                        <p:attrNameLst>
                                          <p:attrName>style.visibility</p:attrName>
                                        </p:attrNameLst>
                                      </p:cBhvr>
                                      <p:to>
                                        <p:strVal val="visible"/>
                                      </p:to>
                                    </p:set>
                                    <p:animEffect transition="in" filter="wipe(left)">
                                      <p:cBhvr>
                                        <p:cTn id="59" dur="500"/>
                                        <p:tgtEl>
                                          <p:spTgt spid="60492"/>
                                        </p:tgtEl>
                                      </p:cBhvr>
                                    </p:animEffect>
                                  </p:childTnLst>
                                </p:cTn>
                              </p:par>
                            </p:childTnLst>
                          </p:cTn>
                        </p:par>
                        <p:par>
                          <p:cTn id="60" fill="hold" nodeType="afterGroup">
                            <p:stCondLst>
                              <p:cond delay="500"/>
                            </p:stCondLst>
                            <p:childTnLst>
                              <p:par>
                                <p:cTn id="61" presetID="22" presetClass="entr" presetSubtype="8" fill="hold" nodeType="afterEffect">
                                  <p:stCondLst>
                                    <p:cond delay="0"/>
                                  </p:stCondLst>
                                  <p:childTnLst>
                                    <p:set>
                                      <p:cBhvr>
                                        <p:cTn id="62" dur="1" fill="hold">
                                          <p:stCondLst>
                                            <p:cond delay="0"/>
                                          </p:stCondLst>
                                        </p:cTn>
                                        <p:tgtEl>
                                          <p:spTgt spid="60458"/>
                                        </p:tgtEl>
                                        <p:attrNameLst>
                                          <p:attrName>style.visibility</p:attrName>
                                        </p:attrNameLst>
                                      </p:cBhvr>
                                      <p:to>
                                        <p:strVal val="visible"/>
                                      </p:to>
                                    </p:set>
                                    <p:animEffect transition="in" filter="wipe(left)">
                                      <p:cBhvr>
                                        <p:cTn id="63" dur="500"/>
                                        <p:tgtEl>
                                          <p:spTgt spid="60458"/>
                                        </p:tgtEl>
                                      </p:cBhvr>
                                    </p:animEffect>
                                  </p:childTnLst>
                                </p:cTn>
                              </p:par>
                            </p:childTnLst>
                          </p:cTn>
                        </p:par>
                        <p:par>
                          <p:cTn id="64" fill="hold" nodeType="afterGroup">
                            <p:stCondLst>
                              <p:cond delay="1000"/>
                            </p:stCondLst>
                            <p:childTnLst>
                              <p:par>
                                <p:cTn id="65" presetID="26" presetClass="entr" presetSubtype="0" fill="hold" nodeType="afterEffect">
                                  <p:stCondLst>
                                    <p:cond delay="0"/>
                                  </p:stCondLst>
                                  <p:childTnLst>
                                    <p:set>
                                      <p:cBhvr>
                                        <p:cTn id="66" dur="1" fill="hold">
                                          <p:stCondLst>
                                            <p:cond delay="0"/>
                                          </p:stCondLst>
                                        </p:cTn>
                                        <p:tgtEl>
                                          <p:spTgt spid="60475"/>
                                        </p:tgtEl>
                                        <p:attrNameLst>
                                          <p:attrName>style.visibility</p:attrName>
                                        </p:attrNameLst>
                                      </p:cBhvr>
                                      <p:to>
                                        <p:strVal val="visible"/>
                                      </p:to>
                                    </p:set>
                                    <p:animEffect transition="in" filter="wipe(down)">
                                      <p:cBhvr>
                                        <p:cTn id="67" dur="580">
                                          <p:stCondLst>
                                            <p:cond delay="0"/>
                                          </p:stCondLst>
                                        </p:cTn>
                                        <p:tgtEl>
                                          <p:spTgt spid="60475"/>
                                        </p:tgtEl>
                                      </p:cBhvr>
                                    </p:animEffect>
                                    <p:anim calcmode="lin" valueType="num">
                                      <p:cBhvr>
                                        <p:cTn id="68" dur="1822" tmFilter="0,0; 0.14,0.36; 0.43,0.73; 0.71,0.91; 1.0,1.0">
                                          <p:stCondLst>
                                            <p:cond delay="0"/>
                                          </p:stCondLst>
                                        </p:cTn>
                                        <p:tgtEl>
                                          <p:spTgt spid="60475"/>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60475"/>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60475"/>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60475"/>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60475"/>
                                        </p:tgtEl>
                                        <p:attrNameLst>
                                          <p:attrName>ppt_y</p:attrName>
                                        </p:attrNameLst>
                                      </p:cBhvr>
                                      <p:tavLst>
                                        <p:tav tm="0" fmla="#ppt_y-sin(pi*$)/81">
                                          <p:val>
                                            <p:fltVal val="0"/>
                                          </p:val>
                                        </p:tav>
                                        <p:tav tm="100000">
                                          <p:val>
                                            <p:fltVal val="1"/>
                                          </p:val>
                                        </p:tav>
                                      </p:tavLst>
                                    </p:anim>
                                    <p:animScale>
                                      <p:cBhvr>
                                        <p:cTn id="73" dur="26">
                                          <p:stCondLst>
                                            <p:cond delay="650"/>
                                          </p:stCondLst>
                                        </p:cTn>
                                        <p:tgtEl>
                                          <p:spTgt spid="60475"/>
                                        </p:tgtEl>
                                      </p:cBhvr>
                                      <p:to x="100000" y="60000"/>
                                    </p:animScale>
                                    <p:animScale>
                                      <p:cBhvr>
                                        <p:cTn id="74" dur="166" decel="50000">
                                          <p:stCondLst>
                                            <p:cond delay="676"/>
                                          </p:stCondLst>
                                        </p:cTn>
                                        <p:tgtEl>
                                          <p:spTgt spid="60475"/>
                                        </p:tgtEl>
                                      </p:cBhvr>
                                      <p:to x="100000" y="100000"/>
                                    </p:animScale>
                                    <p:animScale>
                                      <p:cBhvr>
                                        <p:cTn id="75" dur="26">
                                          <p:stCondLst>
                                            <p:cond delay="1312"/>
                                          </p:stCondLst>
                                        </p:cTn>
                                        <p:tgtEl>
                                          <p:spTgt spid="60475"/>
                                        </p:tgtEl>
                                      </p:cBhvr>
                                      <p:to x="100000" y="80000"/>
                                    </p:animScale>
                                    <p:animScale>
                                      <p:cBhvr>
                                        <p:cTn id="76" dur="166" decel="50000">
                                          <p:stCondLst>
                                            <p:cond delay="1338"/>
                                          </p:stCondLst>
                                        </p:cTn>
                                        <p:tgtEl>
                                          <p:spTgt spid="60475"/>
                                        </p:tgtEl>
                                      </p:cBhvr>
                                      <p:to x="100000" y="100000"/>
                                    </p:animScale>
                                    <p:animScale>
                                      <p:cBhvr>
                                        <p:cTn id="77" dur="26">
                                          <p:stCondLst>
                                            <p:cond delay="1642"/>
                                          </p:stCondLst>
                                        </p:cTn>
                                        <p:tgtEl>
                                          <p:spTgt spid="60475"/>
                                        </p:tgtEl>
                                      </p:cBhvr>
                                      <p:to x="100000" y="90000"/>
                                    </p:animScale>
                                    <p:animScale>
                                      <p:cBhvr>
                                        <p:cTn id="78" dur="166" decel="50000">
                                          <p:stCondLst>
                                            <p:cond delay="1668"/>
                                          </p:stCondLst>
                                        </p:cTn>
                                        <p:tgtEl>
                                          <p:spTgt spid="60475"/>
                                        </p:tgtEl>
                                      </p:cBhvr>
                                      <p:to x="100000" y="100000"/>
                                    </p:animScale>
                                    <p:animScale>
                                      <p:cBhvr>
                                        <p:cTn id="79" dur="26">
                                          <p:stCondLst>
                                            <p:cond delay="1808"/>
                                          </p:stCondLst>
                                        </p:cTn>
                                        <p:tgtEl>
                                          <p:spTgt spid="60475"/>
                                        </p:tgtEl>
                                      </p:cBhvr>
                                      <p:to x="100000" y="95000"/>
                                    </p:animScale>
                                    <p:animScale>
                                      <p:cBhvr>
                                        <p:cTn id="80" dur="166" decel="50000">
                                          <p:stCondLst>
                                            <p:cond delay="1834"/>
                                          </p:stCondLst>
                                        </p:cTn>
                                        <p:tgtEl>
                                          <p:spTgt spid="60475"/>
                                        </p:tgtEl>
                                      </p:cBhvr>
                                      <p:to x="100000" y="100000"/>
                                    </p:animScale>
                                  </p:childTnLst>
                                </p:cTn>
                              </p:par>
                            </p:childTnLst>
                          </p:cTn>
                        </p:par>
                      </p:childTnLst>
                    </p:cTn>
                  </p:par>
                  <p:par>
                    <p:cTn id="81" fill="hold" nodeType="clickPar">
                      <p:stCondLst>
                        <p:cond delay="indefinite"/>
                      </p:stCondLst>
                      <p:childTnLst>
                        <p:par>
                          <p:cTn id="82" fill="hold" nodeType="withGroup">
                            <p:stCondLst>
                              <p:cond delay="0"/>
                            </p:stCondLst>
                            <p:childTnLst>
                              <p:par>
                                <p:cTn id="83" presetID="22" presetClass="entr" presetSubtype="8" fill="hold" nodeType="clickEffect">
                                  <p:stCondLst>
                                    <p:cond delay="0"/>
                                  </p:stCondLst>
                                  <p:childTnLst>
                                    <p:set>
                                      <p:cBhvr>
                                        <p:cTn id="84" dur="1" fill="hold">
                                          <p:stCondLst>
                                            <p:cond delay="0"/>
                                          </p:stCondLst>
                                        </p:cTn>
                                        <p:tgtEl>
                                          <p:spTgt spid="60430"/>
                                        </p:tgtEl>
                                        <p:attrNameLst>
                                          <p:attrName>style.visibility</p:attrName>
                                        </p:attrNameLst>
                                      </p:cBhvr>
                                      <p:to>
                                        <p:strVal val="visible"/>
                                      </p:to>
                                    </p:set>
                                    <p:animEffect transition="in" filter="wipe(left)">
                                      <p:cBhvr>
                                        <p:cTn id="85" dur="500"/>
                                        <p:tgtEl>
                                          <p:spTgt spid="60430"/>
                                        </p:tgtEl>
                                      </p:cBhvr>
                                    </p:animEffect>
                                  </p:childTnLst>
                                </p:cTn>
                              </p:par>
                            </p:childTnLst>
                          </p:cTn>
                        </p:par>
                        <p:par>
                          <p:cTn id="86" fill="hold" nodeType="afterGroup">
                            <p:stCondLst>
                              <p:cond delay="500"/>
                            </p:stCondLst>
                            <p:childTnLst>
                              <p:par>
                                <p:cTn id="87" presetID="22" presetClass="entr" presetSubtype="8" fill="hold" nodeType="afterEffect">
                                  <p:stCondLst>
                                    <p:cond delay="0"/>
                                  </p:stCondLst>
                                  <p:childTnLst>
                                    <p:set>
                                      <p:cBhvr>
                                        <p:cTn id="88" dur="1" fill="hold">
                                          <p:stCondLst>
                                            <p:cond delay="0"/>
                                          </p:stCondLst>
                                        </p:cTn>
                                        <p:tgtEl>
                                          <p:spTgt spid="60448"/>
                                        </p:tgtEl>
                                        <p:attrNameLst>
                                          <p:attrName>style.visibility</p:attrName>
                                        </p:attrNameLst>
                                      </p:cBhvr>
                                      <p:to>
                                        <p:strVal val="visible"/>
                                      </p:to>
                                    </p:set>
                                    <p:animEffect transition="in" filter="wipe(left)">
                                      <p:cBhvr>
                                        <p:cTn id="89" dur="500"/>
                                        <p:tgtEl>
                                          <p:spTgt spid="60448"/>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17" presetClass="entr" presetSubtype="10" fill="hold" grpId="0" nodeType="clickEffect">
                                  <p:stCondLst>
                                    <p:cond delay="0"/>
                                  </p:stCondLst>
                                  <p:childTnLst>
                                    <p:set>
                                      <p:cBhvr>
                                        <p:cTn id="93" dur="1" fill="hold">
                                          <p:stCondLst>
                                            <p:cond delay="0"/>
                                          </p:stCondLst>
                                        </p:cTn>
                                        <p:tgtEl>
                                          <p:spTgt spid="60449"/>
                                        </p:tgtEl>
                                        <p:attrNameLst>
                                          <p:attrName>style.visibility</p:attrName>
                                        </p:attrNameLst>
                                      </p:cBhvr>
                                      <p:to>
                                        <p:strVal val="visible"/>
                                      </p:to>
                                    </p:set>
                                    <p:anim calcmode="lin" valueType="num">
                                      <p:cBhvr>
                                        <p:cTn id="94" dur="500" fill="hold"/>
                                        <p:tgtEl>
                                          <p:spTgt spid="60449"/>
                                        </p:tgtEl>
                                        <p:attrNameLst>
                                          <p:attrName>ppt_w</p:attrName>
                                        </p:attrNameLst>
                                      </p:cBhvr>
                                      <p:tavLst>
                                        <p:tav tm="0">
                                          <p:val>
                                            <p:fltVal val="0"/>
                                          </p:val>
                                        </p:tav>
                                        <p:tav tm="100000">
                                          <p:val>
                                            <p:strVal val="#ppt_w"/>
                                          </p:val>
                                        </p:tav>
                                      </p:tavLst>
                                    </p:anim>
                                    <p:anim calcmode="lin" valueType="num">
                                      <p:cBhvr>
                                        <p:cTn id="95" dur="500" fill="hold"/>
                                        <p:tgtEl>
                                          <p:spTgt spid="6044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4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slide0008_image01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67200" y="1219200"/>
            <a:ext cx="3048000"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1" name="Picture 3" descr="slide0008_image01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0600" y="1219200"/>
            <a:ext cx="29718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2" name="Oval 4"/>
          <p:cNvSpPr>
            <a:spLocks noChangeArrowheads="1"/>
          </p:cNvSpPr>
          <p:nvPr/>
        </p:nvSpPr>
        <p:spPr bwMode="auto">
          <a:xfrm>
            <a:off x="3657600" y="163830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ru-RU" altLang="ru-RU" sz="1800">
              <a:latin typeface="Arial" pitchFamily="34" charset="0"/>
            </a:endParaRPr>
          </a:p>
        </p:txBody>
      </p:sp>
      <p:sp>
        <p:nvSpPr>
          <p:cNvPr id="63493" name="Line 5"/>
          <p:cNvSpPr>
            <a:spLocks noChangeShapeType="1"/>
          </p:cNvSpPr>
          <p:nvPr/>
        </p:nvSpPr>
        <p:spPr bwMode="auto">
          <a:xfrm>
            <a:off x="4114800" y="1295400"/>
            <a:ext cx="0" cy="419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3494" name="Line 6"/>
          <p:cNvSpPr>
            <a:spLocks noChangeShapeType="1"/>
          </p:cNvSpPr>
          <p:nvPr/>
        </p:nvSpPr>
        <p:spPr bwMode="auto">
          <a:xfrm>
            <a:off x="2819400" y="4876800"/>
            <a:ext cx="1295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3495" name="Line 7"/>
          <p:cNvSpPr>
            <a:spLocks noChangeShapeType="1"/>
          </p:cNvSpPr>
          <p:nvPr/>
        </p:nvSpPr>
        <p:spPr bwMode="auto">
          <a:xfrm>
            <a:off x="3429000" y="48006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3496" name="Line 8"/>
          <p:cNvSpPr>
            <a:spLocks noChangeShapeType="1"/>
          </p:cNvSpPr>
          <p:nvPr/>
        </p:nvSpPr>
        <p:spPr bwMode="auto">
          <a:xfrm flipH="1">
            <a:off x="4038600" y="480060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3497" name="Line 9"/>
          <p:cNvSpPr>
            <a:spLocks noChangeShapeType="1"/>
          </p:cNvSpPr>
          <p:nvPr/>
        </p:nvSpPr>
        <p:spPr bwMode="auto">
          <a:xfrm>
            <a:off x="4038600" y="48006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3498" name="Line 10"/>
          <p:cNvSpPr>
            <a:spLocks noChangeShapeType="1"/>
          </p:cNvSpPr>
          <p:nvPr/>
        </p:nvSpPr>
        <p:spPr bwMode="auto">
          <a:xfrm>
            <a:off x="3733800" y="1676400"/>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3499" name="Line 11"/>
          <p:cNvSpPr>
            <a:spLocks noChangeShapeType="1"/>
          </p:cNvSpPr>
          <p:nvPr/>
        </p:nvSpPr>
        <p:spPr bwMode="auto">
          <a:xfrm>
            <a:off x="4038600" y="16764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3500" name="Line 12"/>
          <p:cNvSpPr>
            <a:spLocks noChangeShapeType="1"/>
          </p:cNvSpPr>
          <p:nvPr/>
        </p:nvSpPr>
        <p:spPr bwMode="auto">
          <a:xfrm flipH="1">
            <a:off x="4038600" y="175260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6573" name="Line 13"/>
          <p:cNvSpPr>
            <a:spLocks noChangeShapeType="1"/>
          </p:cNvSpPr>
          <p:nvPr/>
        </p:nvSpPr>
        <p:spPr bwMode="auto">
          <a:xfrm>
            <a:off x="4038600" y="-13716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6574" name="Line 14"/>
          <p:cNvSpPr>
            <a:spLocks noChangeShapeType="1"/>
          </p:cNvSpPr>
          <p:nvPr/>
        </p:nvSpPr>
        <p:spPr bwMode="auto">
          <a:xfrm>
            <a:off x="4419600" y="-16002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6575" name="Line 15"/>
          <p:cNvSpPr>
            <a:spLocks noChangeShapeType="1"/>
          </p:cNvSpPr>
          <p:nvPr/>
        </p:nvSpPr>
        <p:spPr bwMode="auto">
          <a:xfrm>
            <a:off x="4724400" y="-16002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6576" name="Line 16"/>
          <p:cNvSpPr>
            <a:spLocks noChangeShapeType="1"/>
          </p:cNvSpPr>
          <p:nvPr/>
        </p:nvSpPr>
        <p:spPr bwMode="auto">
          <a:xfrm>
            <a:off x="4800600" y="-16002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3505" name="Line 17"/>
          <p:cNvSpPr>
            <a:spLocks noChangeShapeType="1"/>
          </p:cNvSpPr>
          <p:nvPr/>
        </p:nvSpPr>
        <p:spPr bwMode="auto">
          <a:xfrm>
            <a:off x="1752600" y="1447800"/>
            <a:ext cx="2362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3506" name="Line 18"/>
          <p:cNvSpPr>
            <a:spLocks noChangeShapeType="1"/>
          </p:cNvSpPr>
          <p:nvPr/>
        </p:nvSpPr>
        <p:spPr bwMode="auto">
          <a:xfrm flipH="1">
            <a:off x="4038600" y="1524000"/>
            <a:ext cx="7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3507" name="Line 19"/>
          <p:cNvSpPr>
            <a:spLocks noChangeShapeType="1"/>
          </p:cNvSpPr>
          <p:nvPr/>
        </p:nvSpPr>
        <p:spPr bwMode="auto">
          <a:xfrm>
            <a:off x="4038600" y="1447800"/>
            <a:ext cx="0" cy="76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3508" name="Line 20"/>
          <p:cNvSpPr>
            <a:spLocks noChangeShapeType="1"/>
          </p:cNvSpPr>
          <p:nvPr/>
        </p:nvSpPr>
        <p:spPr bwMode="auto">
          <a:xfrm>
            <a:off x="2743200" y="13716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3509" name="Line 21"/>
          <p:cNvSpPr>
            <a:spLocks noChangeShapeType="1"/>
          </p:cNvSpPr>
          <p:nvPr/>
        </p:nvSpPr>
        <p:spPr bwMode="auto">
          <a:xfrm>
            <a:off x="2819400" y="13716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3510" name="Line 22"/>
          <p:cNvSpPr>
            <a:spLocks noChangeShapeType="1"/>
          </p:cNvSpPr>
          <p:nvPr/>
        </p:nvSpPr>
        <p:spPr bwMode="auto">
          <a:xfrm>
            <a:off x="4114800" y="1447800"/>
            <a:ext cx="2362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3511" name="Oval 23"/>
          <p:cNvSpPr>
            <a:spLocks noChangeArrowheads="1"/>
          </p:cNvSpPr>
          <p:nvPr/>
        </p:nvSpPr>
        <p:spPr bwMode="auto">
          <a:xfrm>
            <a:off x="4495800" y="163830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ru-RU" altLang="ru-RU" sz="1800">
              <a:latin typeface="Arial" pitchFamily="34" charset="0"/>
            </a:endParaRPr>
          </a:p>
        </p:txBody>
      </p:sp>
      <p:sp>
        <p:nvSpPr>
          <p:cNvPr id="63512" name="Line 24"/>
          <p:cNvSpPr>
            <a:spLocks noChangeShapeType="1"/>
          </p:cNvSpPr>
          <p:nvPr/>
        </p:nvSpPr>
        <p:spPr bwMode="auto">
          <a:xfrm>
            <a:off x="4114800" y="4876800"/>
            <a:ext cx="1295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3513" name="Line 25"/>
          <p:cNvSpPr>
            <a:spLocks noChangeShapeType="1"/>
          </p:cNvSpPr>
          <p:nvPr/>
        </p:nvSpPr>
        <p:spPr bwMode="auto">
          <a:xfrm>
            <a:off x="4419600" y="48006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3514" name="Line 26"/>
          <p:cNvSpPr>
            <a:spLocks noChangeShapeType="1"/>
          </p:cNvSpPr>
          <p:nvPr/>
        </p:nvSpPr>
        <p:spPr bwMode="auto">
          <a:xfrm>
            <a:off x="4495800" y="48006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3515" name="Oval 27"/>
          <p:cNvSpPr>
            <a:spLocks noChangeArrowheads="1"/>
          </p:cNvSpPr>
          <p:nvPr/>
        </p:nvSpPr>
        <p:spPr bwMode="auto">
          <a:xfrm>
            <a:off x="5334000" y="483870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ru-RU" altLang="ru-RU" sz="1800">
              <a:latin typeface="Arial" pitchFamily="34" charset="0"/>
            </a:endParaRPr>
          </a:p>
        </p:txBody>
      </p:sp>
      <p:sp>
        <p:nvSpPr>
          <p:cNvPr id="63516" name="Line 28"/>
          <p:cNvSpPr>
            <a:spLocks noChangeShapeType="1"/>
          </p:cNvSpPr>
          <p:nvPr/>
        </p:nvSpPr>
        <p:spPr bwMode="auto">
          <a:xfrm>
            <a:off x="4114800" y="1676400"/>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3517" name="Oval 29"/>
          <p:cNvSpPr>
            <a:spLocks noChangeArrowheads="1"/>
          </p:cNvSpPr>
          <p:nvPr/>
        </p:nvSpPr>
        <p:spPr bwMode="auto">
          <a:xfrm>
            <a:off x="6477000" y="140970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ru-RU" altLang="ru-RU" sz="1800">
              <a:latin typeface="Arial" pitchFamily="34" charset="0"/>
            </a:endParaRPr>
          </a:p>
        </p:txBody>
      </p:sp>
      <p:sp>
        <p:nvSpPr>
          <p:cNvPr id="63518" name="Line 30"/>
          <p:cNvSpPr>
            <a:spLocks noChangeShapeType="1"/>
          </p:cNvSpPr>
          <p:nvPr/>
        </p:nvSpPr>
        <p:spPr bwMode="auto">
          <a:xfrm>
            <a:off x="5334000" y="13716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3519" name="Line 31"/>
          <p:cNvSpPr>
            <a:spLocks noChangeShapeType="1"/>
          </p:cNvSpPr>
          <p:nvPr/>
        </p:nvSpPr>
        <p:spPr bwMode="auto">
          <a:xfrm>
            <a:off x="5410200" y="13716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3520" name="Line 32"/>
          <p:cNvSpPr>
            <a:spLocks noChangeShapeType="1"/>
          </p:cNvSpPr>
          <p:nvPr/>
        </p:nvSpPr>
        <p:spPr bwMode="auto">
          <a:xfrm>
            <a:off x="3886200" y="16002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3521" name="Line 33"/>
          <p:cNvSpPr>
            <a:spLocks noChangeShapeType="1"/>
          </p:cNvSpPr>
          <p:nvPr/>
        </p:nvSpPr>
        <p:spPr bwMode="auto">
          <a:xfrm>
            <a:off x="3962400" y="16002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3522" name="Line 34"/>
          <p:cNvSpPr>
            <a:spLocks noChangeShapeType="1"/>
          </p:cNvSpPr>
          <p:nvPr/>
        </p:nvSpPr>
        <p:spPr bwMode="auto">
          <a:xfrm>
            <a:off x="4267200" y="16383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3523" name="Line 35"/>
          <p:cNvSpPr>
            <a:spLocks noChangeShapeType="1"/>
          </p:cNvSpPr>
          <p:nvPr/>
        </p:nvSpPr>
        <p:spPr bwMode="auto">
          <a:xfrm>
            <a:off x="4343400" y="16383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6596" name="Text Box 37"/>
          <p:cNvSpPr txBox="1">
            <a:spLocks noChangeArrowheads="1"/>
          </p:cNvSpPr>
          <p:nvPr/>
        </p:nvSpPr>
        <p:spPr bwMode="auto">
          <a:xfrm>
            <a:off x="3810000" y="384175"/>
            <a:ext cx="3382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1800" b="1">
                <a:latin typeface="Arial" pitchFamily="34" charset="0"/>
              </a:rPr>
              <a:t>Прямая </a:t>
            </a:r>
            <a:r>
              <a:rPr lang="en-US" altLang="ru-RU" sz="2400" b="1" i="1">
                <a:latin typeface="Arial" pitchFamily="34" charset="0"/>
              </a:rPr>
              <a:t>m</a:t>
            </a:r>
            <a:r>
              <a:rPr lang="ru-RU" altLang="ru-RU" sz="1800" b="1">
                <a:latin typeface="Arial" pitchFamily="34" charset="0"/>
              </a:rPr>
              <a:t> – ось симметрии</a:t>
            </a:r>
          </a:p>
        </p:txBody>
      </p:sp>
      <p:sp>
        <p:nvSpPr>
          <p:cNvPr id="66597" name="Rectangle 38"/>
          <p:cNvSpPr>
            <a:spLocks noChangeArrowheads="1"/>
          </p:cNvSpPr>
          <p:nvPr/>
        </p:nvSpPr>
        <p:spPr bwMode="auto">
          <a:xfrm>
            <a:off x="4114800" y="5181600"/>
            <a:ext cx="4810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ru-RU" sz="2800" i="1">
                <a:latin typeface="Arial" pitchFamily="34" charset="0"/>
              </a:rPr>
              <a:t>m</a:t>
            </a:r>
            <a:endParaRPr lang="ru-RU" altLang="ru-RU" sz="2800" i="1">
              <a:latin typeface="Arial" pitchFamily="34" charset="0"/>
            </a:endParaRPr>
          </a:p>
        </p:txBody>
      </p:sp>
      <p:sp>
        <p:nvSpPr>
          <p:cNvPr id="63536" name="Oval 48"/>
          <p:cNvSpPr>
            <a:spLocks noChangeArrowheads="1"/>
          </p:cNvSpPr>
          <p:nvPr/>
        </p:nvSpPr>
        <p:spPr bwMode="auto">
          <a:xfrm>
            <a:off x="1752600" y="140970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ru-RU" altLang="ru-RU" sz="1800">
              <a:latin typeface="Arial" pitchFamily="34" charset="0"/>
            </a:endParaRPr>
          </a:p>
        </p:txBody>
      </p:sp>
      <p:sp>
        <p:nvSpPr>
          <p:cNvPr id="63537" name="Oval 49"/>
          <p:cNvSpPr>
            <a:spLocks noChangeArrowheads="1"/>
          </p:cNvSpPr>
          <p:nvPr/>
        </p:nvSpPr>
        <p:spPr bwMode="auto">
          <a:xfrm>
            <a:off x="2817813" y="4864100"/>
            <a:ext cx="76200" cy="76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ru-RU" altLang="ru-RU" sz="1800">
              <a:latin typeface="Arial" pitchFamily="34" charset="0"/>
            </a:endParaRPr>
          </a:p>
        </p:txBody>
      </p:sp>
      <p:sp>
        <p:nvSpPr>
          <p:cNvPr id="63538" name="Line 50"/>
          <p:cNvSpPr>
            <a:spLocks noChangeShapeType="1"/>
          </p:cNvSpPr>
          <p:nvPr/>
        </p:nvSpPr>
        <p:spPr bwMode="auto">
          <a:xfrm>
            <a:off x="3352800" y="4762500"/>
            <a:ext cx="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63493"/>
                                        </p:tgtEl>
                                        <p:attrNameLst>
                                          <p:attrName>style.visibility</p:attrName>
                                        </p:attrNameLst>
                                      </p:cBhvr>
                                      <p:to>
                                        <p:strVal val="visible"/>
                                      </p:to>
                                    </p:set>
                                    <p:anim calcmode="lin" valueType="num">
                                      <p:cBhvr>
                                        <p:cTn id="7" dur="1000" fill="hold"/>
                                        <p:tgtEl>
                                          <p:spTgt spid="63493"/>
                                        </p:tgtEl>
                                        <p:attrNameLst>
                                          <p:attrName>ppt_w</p:attrName>
                                        </p:attrNameLst>
                                      </p:cBhvr>
                                      <p:tavLst>
                                        <p:tav tm="0">
                                          <p:val>
                                            <p:fltVal val="0"/>
                                          </p:val>
                                        </p:tav>
                                        <p:tav tm="100000">
                                          <p:val>
                                            <p:strVal val="#ppt_w"/>
                                          </p:val>
                                        </p:tav>
                                      </p:tavLst>
                                    </p:anim>
                                    <p:anim calcmode="lin" valueType="num">
                                      <p:cBhvr>
                                        <p:cTn id="8" dur="1000" fill="hold"/>
                                        <p:tgtEl>
                                          <p:spTgt spid="63493"/>
                                        </p:tgtEl>
                                        <p:attrNameLst>
                                          <p:attrName>ppt_h</p:attrName>
                                        </p:attrNameLst>
                                      </p:cBhvr>
                                      <p:tavLst>
                                        <p:tav tm="0">
                                          <p:val>
                                            <p:fltVal val="0"/>
                                          </p:val>
                                        </p:tav>
                                        <p:tav tm="100000">
                                          <p:val>
                                            <p:strVal val="#ppt_h"/>
                                          </p:val>
                                        </p:tav>
                                      </p:tavLst>
                                    </p:anim>
                                    <p:anim calcmode="lin" valueType="num">
                                      <p:cBhvr>
                                        <p:cTn id="9" dur="1000" fill="hold"/>
                                        <p:tgtEl>
                                          <p:spTgt spid="63493"/>
                                        </p:tgtEl>
                                        <p:attrNameLst>
                                          <p:attrName>style.rotation</p:attrName>
                                        </p:attrNameLst>
                                      </p:cBhvr>
                                      <p:tavLst>
                                        <p:tav tm="0">
                                          <p:val>
                                            <p:fltVal val="90"/>
                                          </p:val>
                                        </p:tav>
                                        <p:tav tm="100000">
                                          <p:val>
                                            <p:fltVal val="0"/>
                                          </p:val>
                                        </p:tav>
                                      </p:tavLst>
                                    </p:anim>
                                    <p:animEffect transition="in" filter="fade">
                                      <p:cBhvr>
                                        <p:cTn id="10" dur="1000"/>
                                        <p:tgtEl>
                                          <p:spTgt spid="6349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nodeType="clickEffect">
                                  <p:stCondLst>
                                    <p:cond delay="0"/>
                                  </p:stCondLst>
                                  <p:childTnLst>
                                    <p:set>
                                      <p:cBhvr>
                                        <p:cTn id="14" dur="1" fill="hold">
                                          <p:stCondLst>
                                            <p:cond delay="0"/>
                                          </p:stCondLst>
                                        </p:cTn>
                                        <p:tgtEl>
                                          <p:spTgt spid="63491"/>
                                        </p:tgtEl>
                                        <p:attrNameLst>
                                          <p:attrName>style.visibility</p:attrName>
                                        </p:attrNameLst>
                                      </p:cBhvr>
                                      <p:to>
                                        <p:strVal val="visible"/>
                                      </p:to>
                                    </p:set>
                                    <p:animEffect transition="in" filter="strips(downLeft)">
                                      <p:cBhvr>
                                        <p:cTn id="15" dur="500"/>
                                        <p:tgtEl>
                                          <p:spTgt spid="6349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4" presetClass="entr" presetSubtype="0" accel="100000" fill="hold" grpId="0" nodeType="clickEffect">
                                  <p:stCondLst>
                                    <p:cond delay="0"/>
                                  </p:stCondLst>
                                  <p:childTnLst>
                                    <p:set>
                                      <p:cBhvr>
                                        <p:cTn id="19" dur="1" fill="hold">
                                          <p:stCondLst>
                                            <p:cond delay="0"/>
                                          </p:stCondLst>
                                        </p:cTn>
                                        <p:tgtEl>
                                          <p:spTgt spid="63536"/>
                                        </p:tgtEl>
                                        <p:attrNameLst>
                                          <p:attrName>style.visibility</p:attrName>
                                        </p:attrNameLst>
                                      </p:cBhvr>
                                      <p:to>
                                        <p:strVal val="visible"/>
                                      </p:to>
                                    </p:set>
                                    <p:anim calcmode="lin" valueType="num">
                                      <p:cBhvr>
                                        <p:cTn id="20" dur="500" fill="hold"/>
                                        <p:tgtEl>
                                          <p:spTgt spid="63536"/>
                                        </p:tgtEl>
                                        <p:attrNameLst>
                                          <p:attrName>ppt_w</p:attrName>
                                        </p:attrNameLst>
                                      </p:cBhvr>
                                      <p:tavLst>
                                        <p:tav tm="0">
                                          <p:val>
                                            <p:strVal val="#ppt_w*0.05"/>
                                          </p:val>
                                        </p:tav>
                                        <p:tav tm="100000">
                                          <p:val>
                                            <p:strVal val="#ppt_w"/>
                                          </p:val>
                                        </p:tav>
                                      </p:tavLst>
                                    </p:anim>
                                    <p:anim calcmode="lin" valueType="num">
                                      <p:cBhvr>
                                        <p:cTn id="21" dur="500" fill="hold"/>
                                        <p:tgtEl>
                                          <p:spTgt spid="63536"/>
                                        </p:tgtEl>
                                        <p:attrNameLst>
                                          <p:attrName>ppt_h</p:attrName>
                                        </p:attrNameLst>
                                      </p:cBhvr>
                                      <p:tavLst>
                                        <p:tav tm="0">
                                          <p:val>
                                            <p:strVal val="#ppt_h"/>
                                          </p:val>
                                        </p:tav>
                                        <p:tav tm="100000">
                                          <p:val>
                                            <p:strVal val="#ppt_h"/>
                                          </p:val>
                                        </p:tav>
                                      </p:tavLst>
                                    </p:anim>
                                    <p:anim calcmode="lin" valueType="num">
                                      <p:cBhvr>
                                        <p:cTn id="22" dur="500" fill="hold"/>
                                        <p:tgtEl>
                                          <p:spTgt spid="63536"/>
                                        </p:tgtEl>
                                        <p:attrNameLst>
                                          <p:attrName>ppt_x</p:attrName>
                                        </p:attrNameLst>
                                      </p:cBhvr>
                                      <p:tavLst>
                                        <p:tav tm="0">
                                          <p:val>
                                            <p:strVal val="#ppt_x-.2"/>
                                          </p:val>
                                        </p:tav>
                                        <p:tav tm="100000">
                                          <p:val>
                                            <p:strVal val="#ppt_x"/>
                                          </p:val>
                                        </p:tav>
                                      </p:tavLst>
                                    </p:anim>
                                    <p:anim calcmode="lin" valueType="num">
                                      <p:cBhvr>
                                        <p:cTn id="23" dur="500" fill="hold"/>
                                        <p:tgtEl>
                                          <p:spTgt spid="63536"/>
                                        </p:tgtEl>
                                        <p:attrNameLst>
                                          <p:attrName>ppt_y</p:attrName>
                                        </p:attrNameLst>
                                      </p:cBhvr>
                                      <p:tavLst>
                                        <p:tav tm="0">
                                          <p:val>
                                            <p:strVal val="#ppt_y"/>
                                          </p:val>
                                        </p:tav>
                                        <p:tav tm="100000">
                                          <p:val>
                                            <p:strVal val="#ppt_y"/>
                                          </p:val>
                                        </p:tav>
                                      </p:tavLst>
                                    </p:anim>
                                    <p:animEffect transition="in" filter="fade">
                                      <p:cBhvr>
                                        <p:cTn id="24" dur="500"/>
                                        <p:tgtEl>
                                          <p:spTgt spid="6353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5" presetClass="entr" presetSubtype="0" fill="hold" grpId="0" nodeType="clickEffect">
                                  <p:stCondLst>
                                    <p:cond delay="0"/>
                                  </p:stCondLst>
                                  <p:childTnLst>
                                    <p:set>
                                      <p:cBhvr>
                                        <p:cTn id="28" dur="1" fill="hold">
                                          <p:stCondLst>
                                            <p:cond delay="0"/>
                                          </p:stCondLst>
                                        </p:cTn>
                                        <p:tgtEl>
                                          <p:spTgt spid="63505"/>
                                        </p:tgtEl>
                                        <p:attrNameLst>
                                          <p:attrName>style.visibility</p:attrName>
                                        </p:attrNameLst>
                                      </p:cBhvr>
                                      <p:to>
                                        <p:strVal val="visible"/>
                                      </p:to>
                                    </p:set>
                                    <p:anim calcmode="lin" valueType="num">
                                      <p:cBhvr>
                                        <p:cTn id="29" dur="500" decel="50000" fill="hold">
                                          <p:stCondLst>
                                            <p:cond delay="0"/>
                                          </p:stCondLst>
                                        </p:cTn>
                                        <p:tgtEl>
                                          <p:spTgt spid="63505"/>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63505"/>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63505"/>
                                        </p:tgtEl>
                                        <p:attrNameLst>
                                          <p:attrName>ppt_w</p:attrName>
                                        </p:attrNameLst>
                                      </p:cBhvr>
                                      <p:tavLst>
                                        <p:tav tm="0">
                                          <p:val>
                                            <p:strVal val="#ppt_w*.05"/>
                                          </p:val>
                                        </p:tav>
                                        <p:tav tm="100000">
                                          <p:val>
                                            <p:strVal val="#ppt_w"/>
                                          </p:val>
                                        </p:tav>
                                      </p:tavLst>
                                    </p:anim>
                                    <p:anim calcmode="lin" valueType="num">
                                      <p:cBhvr>
                                        <p:cTn id="32" dur="1000" fill="hold"/>
                                        <p:tgtEl>
                                          <p:spTgt spid="63505"/>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63505"/>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63505"/>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63505"/>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63505"/>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63506"/>
                                        </p:tgtEl>
                                        <p:attrNameLst>
                                          <p:attrName>style.visibility</p:attrName>
                                        </p:attrNameLst>
                                      </p:cBhvr>
                                      <p:to>
                                        <p:strVal val="visible"/>
                                      </p:to>
                                    </p:set>
                                    <p:animEffect transition="in" filter="wipe(down)">
                                      <p:cBhvr>
                                        <p:cTn id="41" dur="580">
                                          <p:stCondLst>
                                            <p:cond delay="0"/>
                                          </p:stCondLst>
                                        </p:cTn>
                                        <p:tgtEl>
                                          <p:spTgt spid="63506"/>
                                        </p:tgtEl>
                                      </p:cBhvr>
                                    </p:animEffect>
                                    <p:anim calcmode="lin" valueType="num">
                                      <p:cBhvr>
                                        <p:cTn id="42" dur="1822" tmFilter="0,0; 0.14,0.36; 0.43,0.73; 0.71,0.91; 1.0,1.0">
                                          <p:stCondLst>
                                            <p:cond delay="0"/>
                                          </p:stCondLst>
                                        </p:cTn>
                                        <p:tgtEl>
                                          <p:spTgt spid="63506"/>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63506"/>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63506"/>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63506"/>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63506"/>
                                        </p:tgtEl>
                                        <p:attrNameLst>
                                          <p:attrName>ppt_y</p:attrName>
                                        </p:attrNameLst>
                                      </p:cBhvr>
                                      <p:tavLst>
                                        <p:tav tm="0" fmla="#ppt_y-sin(pi*$)/81">
                                          <p:val>
                                            <p:fltVal val="0"/>
                                          </p:val>
                                        </p:tav>
                                        <p:tav tm="100000">
                                          <p:val>
                                            <p:fltVal val="1"/>
                                          </p:val>
                                        </p:tav>
                                      </p:tavLst>
                                    </p:anim>
                                    <p:animScale>
                                      <p:cBhvr>
                                        <p:cTn id="47" dur="26">
                                          <p:stCondLst>
                                            <p:cond delay="650"/>
                                          </p:stCondLst>
                                        </p:cTn>
                                        <p:tgtEl>
                                          <p:spTgt spid="63506"/>
                                        </p:tgtEl>
                                      </p:cBhvr>
                                      <p:to x="100000" y="60000"/>
                                    </p:animScale>
                                    <p:animScale>
                                      <p:cBhvr>
                                        <p:cTn id="48" dur="166" decel="50000">
                                          <p:stCondLst>
                                            <p:cond delay="676"/>
                                          </p:stCondLst>
                                        </p:cTn>
                                        <p:tgtEl>
                                          <p:spTgt spid="63506"/>
                                        </p:tgtEl>
                                      </p:cBhvr>
                                      <p:to x="100000" y="100000"/>
                                    </p:animScale>
                                    <p:animScale>
                                      <p:cBhvr>
                                        <p:cTn id="49" dur="26">
                                          <p:stCondLst>
                                            <p:cond delay="1312"/>
                                          </p:stCondLst>
                                        </p:cTn>
                                        <p:tgtEl>
                                          <p:spTgt spid="63506"/>
                                        </p:tgtEl>
                                      </p:cBhvr>
                                      <p:to x="100000" y="80000"/>
                                    </p:animScale>
                                    <p:animScale>
                                      <p:cBhvr>
                                        <p:cTn id="50" dur="166" decel="50000">
                                          <p:stCondLst>
                                            <p:cond delay="1338"/>
                                          </p:stCondLst>
                                        </p:cTn>
                                        <p:tgtEl>
                                          <p:spTgt spid="63506"/>
                                        </p:tgtEl>
                                      </p:cBhvr>
                                      <p:to x="100000" y="100000"/>
                                    </p:animScale>
                                    <p:animScale>
                                      <p:cBhvr>
                                        <p:cTn id="51" dur="26">
                                          <p:stCondLst>
                                            <p:cond delay="1642"/>
                                          </p:stCondLst>
                                        </p:cTn>
                                        <p:tgtEl>
                                          <p:spTgt spid="63506"/>
                                        </p:tgtEl>
                                      </p:cBhvr>
                                      <p:to x="100000" y="90000"/>
                                    </p:animScale>
                                    <p:animScale>
                                      <p:cBhvr>
                                        <p:cTn id="52" dur="166" decel="50000">
                                          <p:stCondLst>
                                            <p:cond delay="1668"/>
                                          </p:stCondLst>
                                        </p:cTn>
                                        <p:tgtEl>
                                          <p:spTgt spid="63506"/>
                                        </p:tgtEl>
                                      </p:cBhvr>
                                      <p:to x="100000" y="100000"/>
                                    </p:animScale>
                                    <p:animScale>
                                      <p:cBhvr>
                                        <p:cTn id="53" dur="26">
                                          <p:stCondLst>
                                            <p:cond delay="1808"/>
                                          </p:stCondLst>
                                        </p:cTn>
                                        <p:tgtEl>
                                          <p:spTgt spid="63506"/>
                                        </p:tgtEl>
                                      </p:cBhvr>
                                      <p:to x="100000" y="95000"/>
                                    </p:animScale>
                                    <p:animScale>
                                      <p:cBhvr>
                                        <p:cTn id="54" dur="166" decel="50000">
                                          <p:stCondLst>
                                            <p:cond delay="1834"/>
                                          </p:stCondLst>
                                        </p:cTn>
                                        <p:tgtEl>
                                          <p:spTgt spid="63506"/>
                                        </p:tgtEl>
                                      </p:cBhvr>
                                      <p:to x="100000" y="100000"/>
                                    </p:animScale>
                                  </p:childTnLst>
                                </p:cTn>
                              </p:par>
                              <p:par>
                                <p:cTn id="55" presetID="26" presetClass="entr" presetSubtype="0" fill="hold" grpId="0" nodeType="withEffect">
                                  <p:stCondLst>
                                    <p:cond delay="0"/>
                                  </p:stCondLst>
                                  <p:childTnLst>
                                    <p:set>
                                      <p:cBhvr>
                                        <p:cTn id="56" dur="1" fill="hold">
                                          <p:stCondLst>
                                            <p:cond delay="0"/>
                                          </p:stCondLst>
                                        </p:cTn>
                                        <p:tgtEl>
                                          <p:spTgt spid="63507"/>
                                        </p:tgtEl>
                                        <p:attrNameLst>
                                          <p:attrName>style.visibility</p:attrName>
                                        </p:attrNameLst>
                                      </p:cBhvr>
                                      <p:to>
                                        <p:strVal val="visible"/>
                                      </p:to>
                                    </p:set>
                                    <p:animEffect transition="in" filter="wipe(down)">
                                      <p:cBhvr>
                                        <p:cTn id="57" dur="580">
                                          <p:stCondLst>
                                            <p:cond delay="0"/>
                                          </p:stCondLst>
                                        </p:cTn>
                                        <p:tgtEl>
                                          <p:spTgt spid="63507"/>
                                        </p:tgtEl>
                                      </p:cBhvr>
                                    </p:animEffect>
                                    <p:anim calcmode="lin" valueType="num">
                                      <p:cBhvr>
                                        <p:cTn id="58" dur="1822" tmFilter="0,0; 0.14,0.36; 0.43,0.73; 0.71,0.91; 1.0,1.0">
                                          <p:stCondLst>
                                            <p:cond delay="0"/>
                                          </p:stCondLst>
                                        </p:cTn>
                                        <p:tgtEl>
                                          <p:spTgt spid="63507"/>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3507"/>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3507"/>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3507"/>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3507"/>
                                        </p:tgtEl>
                                        <p:attrNameLst>
                                          <p:attrName>ppt_y</p:attrName>
                                        </p:attrNameLst>
                                      </p:cBhvr>
                                      <p:tavLst>
                                        <p:tav tm="0" fmla="#ppt_y-sin(pi*$)/81">
                                          <p:val>
                                            <p:fltVal val="0"/>
                                          </p:val>
                                        </p:tav>
                                        <p:tav tm="100000">
                                          <p:val>
                                            <p:fltVal val="1"/>
                                          </p:val>
                                        </p:tav>
                                      </p:tavLst>
                                    </p:anim>
                                    <p:animScale>
                                      <p:cBhvr>
                                        <p:cTn id="63" dur="26">
                                          <p:stCondLst>
                                            <p:cond delay="650"/>
                                          </p:stCondLst>
                                        </p:cTn>
                                        <p:tgtEl>
                                          <p:spTgt spid="63507"/>
                                        </p:tgtEl>
                                      </p:cBhvr>
                                      <p:to x="100000" y="60000"/>
                                    </p:animScale>
                                    <p:animScale>
                                      <p:cBhvr>
                                        <p:cTn id="64" dur="166" decel="50000">
                                          <p:stCondLst>
                                            <p:cond delay="676"/>
                                          </p:stCondLst>
                                        </p:cTn>
                                        <p:tgtEl>
                                          <p:spTgt spid="63507"/>
                                        </p:tgtEl>
                                      </p:cBhvr>
                                      <p:to x="100000" y="100000"/>
                                    </p:animScale>
                                    <p:animScale>
                                      <p:cBhvr>
                                        <p:cTn id="65" dur="26">
                                          <p:stCondLst>
                                            <p:cond delay="1312"/>
                                          </p:stCondLst>
                                        </p:cTn>
                                        <p:tgtEl>
                                          <p:spTgt spid="63507"/>
                                        </p:tgtEl>
                                      </p:cBhvr>
                                      <p:to x="100000" y="80000"/>
                                    </p:animScale>
                                    <p:animScale>
                                      <p:cBhvr>
                                        <p:cTn id="66" dur="166" decel="50000">
                                          <p:stCondLst>
                                            <p:cond delay="1338"/>
                                          </p:stCondLst>
                                        </p:cTn>
                                        <p:tgtEl>
                                          <p:spTgt spid="63507"/>
                                        </p:tgtEl>
                                      </p:cBhvr>
                                      <p:to x="100000" y="100000"/>
                                    </p:animScale>
                                    <p:animScale>
                                      <p:cBhvr>
                                        <p:cTn id="67" dur="26">
                                          <p:stCondLst>
                                            <p:cond delay="1642"/>
                                          </p:stCondLst>
                                        </p:cTn>
                                        <p:tgtEl>
                                          <p:spTgt spid="63507"/>
                                        </p:tgtEl>
                                      </p:cBhvr>
                                      <p:to x="100000" y="90000"/>
                                    </p:animScale>
                                    <p:animScale>
                                      <p:cBhvr>
                                        <p:cTn id="68" dur="166" decel="50000">
                                          <p:stCondLst>
                                            <p:cond delay="1668"/>
                                          </p:stCondLst>
                                        </p:cTn>
                                        <p:tgtEl>
                                          <p:spTgt spid="63507"/>
                                        </p:tgtEl>
                                      </p:cBhvr>
                                      <p:to x="100000" y="100000"/>
                                    </p:animScale>
                                    <p:animScale>
                                      <p:cBhvr>
                                        <p:cTn id="69" dur="26">
                                          <p:stCondLst>
                                            <p:cond delay="1808"/>
                                          </p:stCondLst>
                                        </p:cTn>
                                        <p:tgtEl>
                                          <p:spTgt spid="63507"/>
                                        </p:tgtEl>
                                      </p:cBhvr>
                                      <p:to x="100000" y="95000"/>
                                    </p:animScale>
                                    <p:animScale>
                                      <p:cBhvr>
                                        <p:cTn id="70" dur="166" decel="50000">
                                          <p:stCondLst>
                                            <p:cond delay="1834"/>
                                          </p:stCondLst>
                                        </p:cTn>
                                        <p:tgtEl>
                                          <p:spTgt spid="63507"/>
                                        </p:tgtEl>
                                      </p:cBhvr>
                                      <p:to x="100000" y="100000"/>
                                    </p:animScale>
                                  </p:childTnLst>
                                </p:cTn>
                              </p:par>
                            </p:childTnLst>
                          </p:cTn>
                        </p:par>
                      </p:childTnLst>
                    </p:cTn>
                  </p:par>
                  <p:par>
                    <p:cTn id="71" fill="hold" nodeType="clickPar">
                      <p:stCondLst>
                        <p:cond delay="indefinite"/>
                      </p:stCondLst>
                      <p:childTnLst>
                        <p:par>
                          <p:cTn id="72" fill="hold" nodeType="withGroup">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63510"/>
                                        </p:tgtEl>
                                        <p:attrNameLst>
                                          <p:attrName>style.visibility</p:attrName>
                                        </p:attrNameLst>
                                      </p:cBhvr>
                                      <p:to>
                                        <p:strVal val="visible"/>
                                      </p:to>
                                    </p:set>
                                    <p:animEffect transition="in" filter="fade">
                                      <p:cBhvr>
                                        <p:cTn id="75" dur="1000"/>
                                        <p:tgtEl>
                                          <p:spTgt spid="63510"/>
                                        </p:tgtEl>
                                      </p:cBhvr>
                                    </p:animEffect>
                                    <p:anim calcmode="lin" valueType="num">
                                      <p:cBhvr>
                                        <p:cTn id="76" dur="1000" fill="hold"/>
                                        <p:tgtEl>
                                          <p:spTgt spid="63510"/>
                                        </p:tgtEl>
                                        <p:attrNameLst>
                                          <p:attrName>ppt_x</p:attrName>
                                        </p:attrNameLst>
                                      </p:cBhvr>
                                      <p:tavLst>
                                        <p:tav tm="0">
                                          <p:val>
                                            <p:strVal val="#ppt_x"/>
                                          </p:val>
                                        </p:tav>
                                        <p:tav tm="100000">
                                          <p:val>
                                            <p:strVal val="#ppt_x"/>
                                          </p:val>
                                        </p:tav>
                                      </p:tavLst>
                                    </p:anim>
                                    <p:anim calcmode="lin" valueType="num">
                                      <p:cBhvr>
                                        <p:cTn id="77" dur="1000" fill="hold"/>
                                        <p:tgtEl>
                                          <p:spTgt spid="63510"/>
                                        </p:tgtEl>
                                        <p:attrNameLst>
                                          <p:attrName>ppt_y</p:attrName>
                                        </p:attrNameLst>
                                      </p:cBhvr>
                                      <p:tavLst>
                                        <p:tav tm="0">
                                          <p:val>
                                            <p:strVal val="#ppt_y+.1"/>
                                          </p:val>
                                        </p:tav>
                                        <p:tav tm="100000">
                                          <p:val>
                                            <p:strVal val="#ppt_y"/>
                                          </p:val>
                                        </p:tav>
                                      </p:tavLst>
                                    </p:anim>
                                  </p:childTnLst>
                                </p:cTn>
                              </p:par>
                            </p:childTnLst>
                          </p:cTn>
                        </p:par>
                      </p:childTnLst>
                    </p:cTn>
                  </p:par>
                  <p:par>
                    <p:cTn id="78" fill="hold" nodeType="clickPar">
                      <p:stCondLst>
                        <p:cond delay="indefinite"/>
                      </p:stCondLst>
                      <p:childTnLst>
                        <p:par>
                          <p:cTn id="79" fill="hold" nodeType="withGroup">
                            <p:stCondLst>
                              <p:cond delay="0"/>
                            </p:stCondLst>
                            <p:childTnLst>
                              <p:par>
                                <p:cTn id="80" presetID="31" presetClass="entr" presetSubtype="0" fill="hold" grpId="0" nodeType="clickEffect">
                                  <p:stCondLst>
                                    <p:cond delay="0"/>
                                  </p:stCondLst>
                                  <p:iterate type="lt">
                                    <p:tmPct val="5000"/>
                                  </p:iterate>
                                  <p:childTnLst>
                                    <p:set>
                                      <p:cBhvr>
                                        <p:cTn id="81" dur="1" fill="hold">
                                          <p:stCondLst>
                                            <p:cond delay="0"/>
                                          </p:stCondLst>
                                        </p:cTn>
                                        <p:tgtEl>
                                          <p:spTgt spid="63517"/>
                                        </p:tgtEl>
                                        <p:attrNameLst>
                                          <p:attrName>style.visibility</p:attrName>
                                        </p:attrNameLst>
                                      </p:cBhvr>
                                      <p:to>
                                        <p:strVal val="visible"/>
                                      </p:to>
                                    </p:set>
                                    <p:anim calcmode="lin" valueType="num">
                                      <p:cBhvr>
                                        <p:cTn id="82" dur="1000" fill="hold"/>
                                        <p:tgtEl>
                                          <p:spTgt spid="63517"/>
                                        </p:tgtEl>
                                        <p:attrNameLst>
                                          <p:attrName>ppt_w</p:attrName>
                                        </p:attrNameLst>
                                      </p:cBhvr>
                                      <p:tavLst>
                                        <p:tav tm="0">
                                          <p:val>
                                            <p:fltVal val="0"/>
                                          </p:val>
                                        </p:tav>
                                        <p:tav tm="100000">
                                          <p:val>
                                            <p:strVal val="#ppt_w"/>
                                          </p:val>
                                        </p:tav>
                                      </p:tavLst>
                                    </p:anim>
                                    <p:anim calcmode="lin" valueType="num">
                                      <p:cBhvr>
                                        <p:cTn id="83" dur="1000" fill="hold"/>
                                        <p:tgtEl>
                                          <p:spTgt spid="63517"/>
                                        </p:tgtEl>
                                        <p:attrNameLst>
                                          <p:attrName>ppt_h</p:attrName>
                                        </p:attrNameLst>
                                      </p:cBhvr>
                                      <p:tavLst>
                                        <p:tav tm="0">
                                          <p:val>
                                            <p:fltVal val="0"/>
                                          </p:val>
                                        </p:tav>
                                        <p:tav tm="100000">
                                          <p:val>
                                            <p:strVal val="#ppt_h"/>
                                          </p:val>
                                        </p:tav>
                                      </p:tavLst>
                                    </p:anim>
                                    <p:anim calcmode="lin" valueType="num">
                                      <p:cBhvr>
                                        <p:cTn id="84" dur="1000" fill="hold"/>
                                        <p:tgtEl>
                                          <p:spTgt spid="63517"/>
                                        </p:tgtEl>
                                        <p:attrNameLst>
                                          <p:attrName>style.rotation</p:attrName>
                                        </p:attrNameLst>
                                      </p:cBhvr>
                                      <p:tavLst>
                                        <p:tav tm="0">
                                          <p:val>
                                            <p:fltVal val="90"/>
                                          </p:val>
                                        </p:tav>
                                        <p:tav tm="100000">
                                          <p:val>
                                            <p:fltVal val="0"/>
                                          </p:val>
                                        </p:tav>
                                      </p:tavLst>
                                    </p:anim>
                                    <p:animEffect transition="in" filter="fade">
                                      <p:cBhvr>
                                        <p:cTn id="85" dur="1000"/>
                                        <p:tgtEl>
                                          <p:spTgt spid="63517"/>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26" presetClass="entr" presetSubtype="0" fill="hold" grpId="0" nodeType="clickEffect">
                                  <p:stCondLst>
                                    <p:cond delay="0"/>
                                  </p:stCondLst>
                                  <p:childTnLst>
                                    <p:set>
                                      <p:cBhvr>
                                        <p:cTn id="89" dur="1" fill="hold">
                                          <p:stCondLst>
                                            <p:cond delay="0"/>
                                          </p:stCondLst>
                                        </p:cTn>
                                        <p:tgtEl>
                                          <p:spTgt spid="63519"/>
                                        </p:tgtEl>
                                        <p:attrNameLst>
                                          <p:attrName>style.visibility</p:attrName>
                                        </p:attrNameLst>
                                      </p:cBhvr>
                                      <p:to>
                                        <p:strVal val="visible"/>
                                      </p:to>
                                    </p:set>
                                    <p:animEffect transition="in" filter="wipe(down)">
                                      <p:cBhvr>
                                        <p:cTn id="90" dur="580">
                                          <p:stCondLst>
                                            <p:cond delay="0"/>
                                          </p:stCondLst>
                                        </p:cTn>
                                        <p:tgtEl>
                                          <p:spTgt spid="63519"/>
                                        </p:tgtEl>
                                      </p:cBhvr>
                                    </p:animEffect>
                                    <p:anim calcmode="lin" valueType="num">
                                      <p:cBhvr>
                                        <p:cTn id="91" dur="1822" tmFilter="0,0; 0.14,0.36; 0.43,0.73; 0.71,0.91; 1.0,1.0">
                                          <p:stCondLst>
                                            <p:cond delay="0"/>
                                          </p:stCondLst>
                                        </p:cTn>
                                        <p:tgtEl>
                                          <p:spTgt spid="63519"/>
                                        </p:tgtEl>
                                        <p:attrNameLst>
                                          <p:attrName>ppt_x</p:attrName>
                                        </p:attrNameLst>
                                      </p:cBhvr>
                                      <p:tavLst>
                                        <p:tav tm="0">
                                          <p:val>
                                            <p:strVal val="#ppt_x-0.25"/>
                                          </p:val>
                                        </p:tav>
                                        <p:tav tm="100000">
                                          <p:val>
                                            <p:strVal val="#ppt_x"/>
                                          </p:val>
                                        </p:tav>
                                      </p:tavLst>
                                    </p:anim>
                                    <p:anim calcmode="lin" valueType="num">
                                      <p:cBhvr>
                                        <p:cTn id="92" dur="664" tmFilter="0.0,0.0; 0.25,0.07; 0.50,0.2; 0.75,0.467; 1.0,1.0">
                                          <p:stCondLst>
                                            <p:cond delay="0"/>
                                          </p:stCondLst>
                                        </p:cTn>
                                        <p:tgtEl>
                                          <p:spTgt spid="63519"/>
                                        </p:tgtEl>
                                        <p:attrNameLst>
                                          <p:attrName>ppt_y</p:attrName>
                                        </p:attrNameLst>
                                      </p:cBhvr>
                                      <p:tavLst>
                                        <p:tav tm="0" fmla="#ppt_y-sin(pi*$)/3">
                                          <p:val>
                                            <p:fltVal val="0.5"/>
                                          </p:val>
                                        </p:tav>
                                        <p:tav tm="100000">
                                          <p:val>
                                            <p:fltVal val="1"/>
                                          </p:val>
                                        </p:tav>
                                      </p:tavLst>
                                    </p:anim>
                                    <p:anim calcmode="lin" valueType="num">
                                      <p:cBhvr>
                                        <p:cTn id="93" dur="664" tmFilter="0, 0; 0.125,0.2665; 0.25,0.4; 0.375,0.465; 0.5,0.5;  0.625,0.535; 0.75,0.6; 0.875,0.7335; 1,1">
                                          <p:stCondLst>
                                            <p:cond delay="664"/>
                                          </p:stCondLst>
                                        </p:cTn>
                                        <p:tgtEl>
                                          <p:spTgt spid="63519"/>
                                        </p:tgtEl>
                                        <p:attrNameLst>
                                          <p:attrName>ppt_y</p:attrName>
                                        </p:attrNameLst>
                                      </p:cBhvr>
                                      <p:tavLst>
                                        <p:tav tm="0" fmla="#ppt_y-sin(pi*$)/9">
                                          <p:val>
                                            <p:fltVal val="0"/>
                                          </p:val>
                                        </p:tav>
                                        <p:tav tm="100000">
                                          <p:val>
                                            <p:fltVal val="1"/>
                                          </p:val>
                                        </p:tav>
                                      </p:tavLst>
                                    </p:anim>
                                    <p:anim calcmode="lin" valueType="num">
                                      <p:cBhvr>
                                        <p:cTn id="94" dur="332" tmFilter="0, 0; 0.125,0.2665; 0.25,0.4; 0.375,0.465; 0.5,0.5;  0.625,0.535; 0.75,0.6; 0.875,0.7335; 1,1">
                                          <p:stCondLst>
                                            <p:cond delay="1324"/>
                                          </p:stCondLst>
                                        </p:cTn>
                                        <p:tgtEl>
                                          <p:spTgt spid="63519"/>
                                        </p:tgtEl>
                                        <p:attrNameLst>
                                          <p:attrName>ppt_y</p:attrName>
                                        </p:attrNameLst>
                                      </p:cBhvr>
                                      <p:tavLst>
                                        <p:tav tm="0" fmla="#ppt_y-sin(pi*$)/27">
                                          <p:val>
                                            <p:fltVal val="0"/>
                                          </p:val>
                                        </p:tav>
                                        <p:tav tm="100000">
                                          <p:val>
                                            <p:fltVal val="1"/>
                                          </p:val>
                                        </p:tav>
                                      </p:tavLst>
                                    </p:anim>
                                    <p:anim calcmode="lin" valueType="num">
                                      <p:cBhvr>
                                        <p:cTn id="95" dur="164" tmFilter="0, 0; 0.125,0.2665; 0.25,0.4; 0.375,0.465; 0.5,0.5;  0.625,0.535; 0.75,0.6; 0.875,0.7335; 1,1">
                                          <p:stCondLst>
                                            <p:cond delay="1656"/>
                                          </p:stCondLst>
                                        </p:cTn>
                                        <p:tgtEl>
                                          <p:spTgt spid="63519"/>
                                        </p:tgtEl>
                                        <p:attrNameLst>
                                          <p:attrName>ppt_y</p:attrName>
                                        </p:attrNameLst>
                                      </p:cBhvr>
                                      <p:tavLst>
                                        <p:tav tm="0" fmla="#ppt_y-sin(pi*$)/81">
                                          <p:val>
                                            <p:fltVal val="0"/>
                                          </p:val>
                                        </p:tav>
                                        <p:tav tm="100000">
                                          <p:val>
                                            <p:fltVal val="1"/>
                                          </p:val>
                                        </p:tav>
                                      </p:tavLst>
                                    </p:anim>
                                    <p:animScale>
                                      <p:cBhvr>
                                        <p:cTn id="96" dur="26">
                                          <p:stCondLst>
                                            <p:cond delay="650"/>
                                          </p:stCondLst>
                                        </p:cTn>
                                        <p:tgtEl>
                                          <p:spTgt spid="63519"/>
                                        </p:tgtEl>
                                      </p:cBhvr>
                                      <p:to x="100000" y="60000"/>
                                    </p:animScale>
                                    <p:animScale>
                                      <p:cBhvr>
                                        <p:cTn id="97" dur="166" decel="50000">
                                          <p:stCondLst>
                                            <p:cond delay="676"/>
                                          </p:stCondLst>
                                        </p:cTn>
                                        <p:tgtEl>
                                          <p:spTgt spid="63519"/>
                                        </p:tgtEl>
                                      </p:cBhvr>
                                      <p:to x="100000" y="100000"/>
                                    </p:animScale>
                                    <p:animScale>
                                      <p:cBhvr>
                                        <p:cTn id="98" dur="26">
                                          <p:stCondLst>
                                            <p:cond delay="1312"/>
                                          </p:stCondLst>
                                        </p:cTn>
                                        <p:tgtEl>
                                          <p:spTgt spid="63519"/>
                                        </p:tgtEl>
                                      </p:cBhvr>
                                      <p:to x="100000" y="80000"/>
                                    </p:animScale>
                                    <p:animScale>
                                      <p:cBhvr>
                                        <p:cTn id="99" dur="166" decel="50000">
                                          <p:stCondLst>
                                            <p:cond delay="1338"/>
                                          </p:stCondLst>
                                        </p:cTn>
                                        <p:tgtEl>
                                          <p:spTgt spid="63519"/>
                                        </p:tgtEl>
                                      </p:cBhvr>
                                      <p:to x="100000" y="100000"/>
                                    </p:animScale>
                                    <p:animScale>
                                      <p:cBhvr>
                                        <p:cTn id="100" dur="26">
                                          <p:stCondLst>
                                            <p:cond delay="1642"/>
                                          </p:stCondLst>
                                        </p:cTn>
                                        <p:tgtEl>
                                          <p:spTgt spid="63519"/>
                                        </p:tgtEl>
                                      </p:cBhvr>
                                      <p:to x="100000" y="90000"/>
                                    </p:animScale>
                                    <p:animScale>
                                      <p:cBhvr>
                                        <p:cTn id="101" dur="166" decel="50000">
                                          <p:stCondLst>
                                            <p:cond delay="1668"/>
                                          </p:stCondLst>
                                        </p:cTn>
                                        <p:tgtEl>
                                          <p:spTgt spid="63519"/>
                                        </p:tgtEl>
                                      </p:cBhvr>
                                      <p:to x="100000" y="100000"/>
                                    </p:animScale>
                                    <p:animScale>
                                      <p:cBhvr>
                                        <p:cTn id="102" dur="26">
                                          <p:stCondLst>
                                            <p:cond delay="1808"/>
                                          </p:stCondLst>
                                        </p:cTn>
                                        <p:tgtEl>
                                          <p:spTgt spid="63519"/>
                                        </p:tgtEl>
                                      </p:cBhvr>
                                      <p:to x="100000" y="95000"/>
                                    </p:animScale>
                                    <p:animScale>
                                      <p:cBhvr>
                                        <p:cTn id="103" dur="166" decel="50000">
                                          <p:stCondLst>
                                            <p:cond delay="1834"/>
                                          </p:stCondLst>
                                        </p:cTn>
                                        <p:tgtEl>
                                          <p:spTgt spid="63519"/>
                                        </p:tgtEl>
                                      </p:cBhvr>
                                      <p:to x="100000" y="100000"/>
                                    </p:animScale>
                                  </p:childTnLst>
                                </p:cTn>
                              </p:par>
                              <p:par>
                                <p:cTn id="104" presetID="26" presetClass="entr" presetSubtype="0" fill="hold" grpId="0" nodeType="withEffect">
                                  <p:stCondLst>
                                    <p:cond delay="0"/>
                                  </p:stCondLst>
                                  <p:childTnLst>
                                    <p:set>
                                      <p:cBhvr>
                                        <p:cTn id="105" dur="1" fill="hold">
                                          <p:stCondLst>
                                            <p:cond delay="0"/>
                                          </p:stCondLst>
                                        </p:cTn>
                                        <p:tgtEl>
                                          <p:spTgt spid="63518"/>
                                        </p:tgtEl>
                                        <p:attrNameLst>
                                          <p:attrName>style.visibility</p:attrName>
                                        </p:attrNameLst>
                                      </p:cBhvr>
                                      <p:to>
                                        <p:strVal val="visible"/>
                                      </p:to>
                                    </p:set>
                                    <p:animEffect transition="in" filter="wipe(down)">
                                      <p:cBhvr>
                                        <p:cTn id="106" dur="580">
                                          <p:stCondLst>
                                            <p:cond delay="0"/>
                                          </p:stCondLst>
                                        </p:cTn>
                                        <p:tgtEl>
                                          <p:spTgt spid="63518"/>
                                        </p:tgtEl>
                                      </p:cBhvr>
                                    </p:animEffect>
                                    <p:anim calcmode="lin" valueType="num">
                                      <p:cBhvr>
                                        <p:cTn id="107" dur="1822" tmFilter="0,0; 0.14,0.36; 0.43,0.73; 0.71,0.91; 1.0,1.0">
                                          <p:stCondLst>
                                            <p:cond delay="0"/>
                                          </p:stCondLst>
                                        </p:cTn>
                                        <p:tgtEl>
                                          <p:spTgt spid="63518"/>
                                        </p:tgtEl>
                                        <p:attrNameLst>
                                          <p:attrName>ppt_x</p:attrName>
                                        </p:attrNameLst>
                                      </p:cBhvr>
                                      <p:tavLst>
                                        <p:tav tm="0">
                                          <p:val>
                                            <p:strVal val="#ppt_x-0.25"/>
                                          </p:val>
                                        </p:tav>
                                        <p:tav tm="100000">
                                          <p:val>
                                            <p:strVal val="#ppt_x"/>
                                          </p:val>
                                        </p:tav>
                                      </p:tavLst>
                                    </p:anim>
                                    <p:anim calcmode="lin" valueType="num">
                                      <p:cBhvr>
                                        <p:cTn id="108" dur="664" tmFilter="0.0,0.0; 0.25,0.07; 0.50,0.2; 0.75,0.467; 1.0,1.0">
                                          <p:stCondLst>
                                            <p:cond delay="0"/>
                                          </p:stCondLst>
                                        </p:cTn>
                                        <p:tgtEl>
                                          <p:spTgt spid="63518"/>
                                        </p:tgtEl>
                                        <p:attrNameLst>
                                          <p:attrName>ppt_y</p:attrName>
                                        </p:attrNameLst>
                                      </p:cBhvr>
                                      <p:tavLst>
                                        <p:tav tm="0" fmla="#ppt_y-sin(pi*$)/3">
                                          <p:val>
                                            <p:fltVal val="0.5"/>
                                          </p:val>
                                        </p:tav>
                                        <p:tav tm="100000">
                                          <p:val>
                                            <p:fltVal val="1"/>
                                          </p:val>
                                        </p:tav>
                                      </p:tavLst>
                                    </p:anim>
                                    <p:anim calcmode="lin" valueType="num">
                                      <p:cBhvr>
                                        <p:cTn id="109" dur="664" tmFilter="0, 0; 0.125,0.2665; 0.25,0.4; 0.375,0.465; 0.5,0.5;  0.625,0.535; 0.75,0.6; 0.875,0.7335; 1,1">
                                          <p:stCondLst>
                                            <p:cond delay="664"/>
                                          </p:stCondLst>
                                        </p:cTn>
                                        <p:tgtEl>
                                          <p:spTgt spid="63518"/>
                                        </p:tgtEl>
                                        <p:attrNameLst>
                                          <p:attrName>ppt_y</p:attrName>
                                        </p:attrNameLst>
                                      </p:cBhvr>
                                      <p:tavLst>
                                        <p:tav tm="0" fmla="#ppt_y-sin(pi*$)/9">
                                          <p:val>
                                            <p:fltVal val="0"/>
                                          </p:val>
                                        </p:tav>
                                        <p:tav tm="100000">
                                          <p:val>
                                            <p:fltVal val="1"/>
                                          </p:val>
                                        </p:tav>
                                      </p:tavLst>
                                    </p:anim>
                                    <p:anim calcmode="lin" valueType="num">
                                      <p:cBhvr>
                                        <p:cTn id="110" dur="332" tmFilter="0, 0; 0.125,0.2665; 0.25,0.4; 0.375,0.465; 0.5,0.5;  0.625,0.535; 0.75,0.6; 0.875,0.7335; 1,1">
                                          <p:stCondLst>
                                            <p:cond delay="1324"/>
                                          </p:stCondLst>
                                        </p:cTn>
                                        <p:tgtEl>
                                          <p:spTgt spid="63518"/>
                                        </p:tgtEl>
                                        <p:attrNameLst>
                                          <p:attrName>ppt_y</p:attrName>
                                        </p:attrNameLst>
                                      </p:cBhvr>
                                      <p:tavLst>
                                        <p:tav tm="0" fmla="#ppt_y-sin(pi*$)/27">
                                          <p:val>
                                            <p:fltVal val="0"/>
                                          </p:val>
                                        </p:tav>
                                        <p:tav tm="100000">
                                          <p:val>
                                            <p:fltVal val="1"/>
                                          </p:val>
                                        </p:tav>
                                      </p:tavLst>
                                    </p:anim>
                                    <p:anim calcmode="lin" valueType="num">
                                      <p:cBhvr>
                                        <p:cTn id="111" dur="164" tmFilter="0, 0; 0.125,0.2665; 0.25,0.4; 0.375,0.465; 0.5,0.5;  0.625,0.535; 0.75,0.6; 0.875,0.7335; 1,1">
                                          <p:stCondLst>
                                            <p:cond delay="1656"/>
                                          </p:stCondLst>
                                        </p:cTn>
                                        <p:tgtEl>
                                          <p:spTgt spid="63518"/>
                                        </p:tgtEl>
                                        <p:attrNameLst>
                                          <p:attrName>ppt_y</p:attrName>
                                        </p:attrNameLst>
                                      </p:cBhvr>
                                      <p:tavLst>
                                        <p:tav tm="0" fmla="#ppt_y-sin(pi*$)/81">
                                          <p:val>
                                            <p:fltVal val="0"/>
                                          </p:val>
                                        </p:tav>
                                        <p:tav tm="100000">
                                          <p:val>
                                            <p:fltVal val="1"/>
                                          </p:val>
                                        </p:tav>
                                      </p:tavLst>
                                    </p:anim>
                                    <p:animScale>
                                      <p:cBhvr>
                                        <p:cTn id="112" dur="26">
                                          <p:stCondLst>
                                            <p:cond delay="650"/>
                                          </p:stCondLst>
                                        </p:cTn>
                                        <p:tgtEl>
                                          <p:spTgt spid="63518"/>
                                        </p:tgtEl>
                                      </p:cBhvr>
                                      <p:to x="100000" y="60000"/>
                                    </p:animScale>
                                    <p:animScale>
                                      <p:cBhvr>
                                        <p:cTn id="113" dur="166" decel="50000">
                                          <p:stCondLst>
                                            <p:cond delay="676"/>
                                          </p:stCondLst>
                                        </p:cTn>
                                        <p:tgtEl>
                                          <p:spTgt spid="63518"/>
                                        </p:tgtEl>
                                      </p:cBhvr>
                                      <p:to x="100000" y="100000"/>
                                    </p:animScale>
                                    <p:animScale>
                                      <p:cBhvr>
                                        <p:cTn id="114" dur="26">
                                          <p:stCondLst>
                                            <p:cond delay="1312"/>
                                          </p:stCondLst>
                                        </p:cTn>
                                        <p:tgtEl>
                                          <p:spTgt spid="63518"/>
                                        </p:tgtEl>
                                      </p:cBhvr>
                                      <p:to x="100000" y="80000"/>
                                    </p:animScale>
                                    <p:animScale>
                                      <p:cBhvr>
                                        <p:cTn id="115" dur="166" decel="50000">
                                          <p:stCondLst>
                                            <p:cond delay="1338"/>
                                          </p:stCondLst>
                                        </p:cTn>
                                        <p:tgtEl>
                                          <p:spTgt spid="63518"/>
                                        </p:tgtEl>
                                      </p:cBhvr>
                                      <p:to x="100000" y="100000"/>
                                    </p:animScale>
                                    <p:animScale>
                                      <p:cBhvr>
                                        <p:cTn id="116" dur="26">
                                          <p:stCondLst>
                                            <p:cond delay="1642"/>
                                          </p:stCondLst>
                                        </p:cTn>
                                        <p:tgtEl>
                                          <p:spTgt spid="63518"/>
                                        </p:tgtEl>
                                      </p:cBhvr>
                                      <p:to x="100000" y="90000"/>
                                    </p:animScale>
                                    <p:animScale>
                                      <p:cBhvr>
                                        <p:cTn id="117" dur="166" decel="50000">
                                          <p:stCondLst>
                                            <p:cond delay="1668"/>
                                          </p:stCondLst>
                                        </p:cTn>
                                        <p:tgtEl>
                                          <p:spTgt spid="63518"/>
                                        </p:tgtEl>
                                      </p:cBhvr>
                                      <p:to x="100000" y="100000"/>
                                    </p:animScale>
                                    <p:animScale>
                                      <p:cBhvr>
                                        <p:cTn id="118" dur="26">
                                          <p:stCondLst>
                                            <p:cond delay="1808"/>
                                          </p:stCondLst>
                                        </p:cTn>
                                        <p:tgtEl>
                                          <p:spTgt spid="63518"/>
                                        </p:tgtEl>
                                      </p:cBhvr>
                                      <p:to x="100000" y="95000"/>
                                    </p:animScale>
                                    <p:animScale>
                                      <p:cBhvr>
                                        <p:cTn id="119" dur="166" decel="50000">
                                          <p:stCondLst>
                                            <p:cond delay="1834"/>
                                          </p:stCondLst>
                                        </p:cTn>
                                        <p:tgtEl>
                                          <p:spTgt spid="63518"/>
                                        </p:tgtEl>
                                      </p:cBhvr>
                                      <p:to x="100000" y="100000"/>
                                    </p:animScale>
                                  </p:childTnLst>
                                </p:cTn>
                              </p:par>
                              <p:par>
                                <p:cTn id="120" presetID="26" presetClass="entr" presetSubtype="0" fill="hold" grpId="0" nodeType="withEffect">
                                  <p:stCondLst>
                                    <p:cond delay="0"/>
                                  </p:stCondLst>
                                  <p:childTnLst>
                                    <p:set>
                                      <p:cBhvr>
                                        <p:cTn id="121" dur="1" fill="hold">
                                          <p:stCondLst>
                                            <p:cond delay="0"/>
                                          </p:stCondLst>
                                        </p:cTn>
                                        <p:tgtEl>
                                          <p:spTgt spid="63509"/>
                                        </p:tgtEl>
                                        <p:attrNameLst>
                                          <p:attrName>style.visibility</p:attrName>
                                        </p:attrNameLst>
                                      </p:cBhvr>
                                      <p:to>
                                        <p:strVal val="visible"/>
                                      </p:to>
                                    </p:set>
                                    <p:animEffect transition="in" filter="wipe(down)">
                                      <p:cBhvr>
                                        <p:cTn id="122" dur="580">
                                          <p:stCondLst>
                                            <p:cond delay="0"/>
                                          </p:stCondLst>
                                        </p:cTn>
                                        <p:tgtEl>
                                          <p:spTgt spid="63509"/>
                                        </p:tgtEl>
                                      </p:cBhvr>
                                    </p:animEffect>
                                    <p:anim calcmode="lin" valueType="num">
                                      <p:cBhvr>
                                        <p:cTn id="123" dur="1822" tmFilter="0,0; 0.14,0.36; 0.43,0.73; 0.71,0.91; 1.0,1.0">
                                          <p:stCondLst>
                                            <p:cond delay="0"/>
                                          </p:stCondLst>
                                        </p:cTn>
                                        <p:tgtEl>
                                          <p:spTgt spid="63509"/>
                                        </p:tgtEl>
                                        <p:attrNameLst>
                                          <p:attrName>ppt_x</p:attrName>
                                        </p:attrNameLst>
                                      </p:cBhvr>
                                      <p:tavLst>
                                        <p:tav tm="0">
                                          <p:val>
                                            <p:strVal val="#ppt_x-0.25"/>
                                          </p:val>
                                        </p:tav>
                                        <p:tav tm="100000">
                                          <p:val>
                                            <p:strVal val="#ppt_x"/>
                                          </p:val>
                                        </p:tav>
                                      </p:tavLst>
                                    </p:anim>
                                    <p:anim calcmode="lin" valueType="num">
                                      <p:cBhvr>
                                        <p:cTn id="124" dur="664" tmFilter="0.0,0.0; 0.25,0.07; 0.50,0.2; 0.75,0.467; 1.0,1.0">
                                          <p:stCondLst>
                                            <p:cond delay="0"/>
                                          </p:stCondLst>
                                        </p:cTn>
                                        <p:tgtEl>
                                          <p:spTgt spid="63509"/>
                                        </p:tgtEl>
                                        <p:attrNameLst>
                                          <p:attrName>ppt_y</p:attrName>
                                        </p:attrNameLst>
                                      </p:cBhvr>
                                      <p:tavLst>
                                        <p:tav tm="0" fmla="#ppt_y-sin(pi*$)/3">
                                          <p:val>
                                            <p:fltVal val="0.5"/>
                                          </p:val>
                                        </p:tav>
                                        <p:tav tm="100000">
                                          <p:val>
                                            <p:fltVal val="1"/>
                                          </p:val>
                                        </p:tav>
                                      </p:tavLst>
                                    </p:anim>
                                    <p:anim calcmode="lin" valueType="num">
                                      <p:cBhvr>
                                        <p:cTn id="125" dur="664" tmFilter="0, 0; 0.125,0.2665; 0.25,0.4; 0.375,0.465; 0.5,0.5;  0.625,0.535; 0.75,0.6; 0.875,0.7335; 1,1">
                                          <p:stCondLst>
                                            <p:cond delay="664"/>
                                          </p:stCondLst>
                                        </p:cTn>
                                        <p:tgtEl>
                                          <p:spTgt spid="63509"/>
                                        </p:tgtEl>
                                        <p:attrNameLst>
                                          <p:attrName>ppt_y</p:attrName>
                                        </p:attrNameLst>
                                      </p:cBhvr>
                                      <p:tavLst>
                                        <p:tav tm="0" fmla="#ppt_y-sin(pi*$)/9">
                                          <p:val>
                                            <p:fltVal val="0"/>
                                          </p:val>
                                        </p:tav>
                                        <p:tav tm="100000">
                                          <p:val>
                                            <p:fltVal val="1"/>
                                          </p:val>
                                        </p:tav>
                                      </p:tavLst>
                                    </p:anim>
                                    <p:anim calcmode="lin" valueType="num">
                                      <p:cBhvr>
                                        <p:cTn id="126" dur="332" tmFilter="0, 0; 0.125,0.2665; 0.25,0.4; 0.375,0.465; 0.5,0.5;  0.625,0.535; 0.75,0.6; 0.875,0.7335; 1,1">
                                          <p:stCondLst>
                                            <p:cond delay="1324"/>
                                          </p:stCondLst>
                                        </p:cTn>
                                        <p:tgtEl>
                                          <p:spTgt spid="63509"/>
                                        </p:tgtEl>
                                        <p:attrNameLst>
                                          <p:attrName>ppt_y</p:attrName>
                                        </p:attrNameLst>
                                      </p:cBhvr>
                                      <p:tavLst>
                                        <p:tav tm="0" fmla="#ppt_y-sin(pi*$)/27">
                                          <p:val>
                                            <p:fltVal val="0"/>
                                          </p:val>
                                        </p:tav>
                                        <p:tav tm="100000">
                                          <p:val>
                                            <p:fltVal val="1"/>
                                          </p:val>
                                        </p:tav>
                                      </p:tavLst>
                                    </p:anim>
                                    <p:anim calcmode="lin" valueType="num">
                                      <p:cBhvr>
                                        <p:cTn id="127" dur="164" tmFilter="0, 0; 0.125,0.2665; 0.25,0.4; 0.375,0.465; 0.5,0.5;  0.625,0.535; 0.75,0.6; 0.875,0.7335; 1,1">
                                          <p:stCondLst>
                                            <p:cond delay="1656"/>
                                          </p:stCondLst>
                                        </p:cTn>
                                        <p:tgtEl>
                                          <p:spTgt spid="63509"/>
                                        </p:tgtEl>
                                        <p:attrNameLst>
                                          <p:attrName>ppt_y</p:attrName>
                                        </p:attrNameLst>
                                      </p:cBhvr>
                                      <p:tavLst>
                                        <p:tav tm="0" fmla="#ppt_y-sin(pi*$)/81">
                                          <p:val>
                                            <p:fltVal val="0"/>
                                          </p:val>
                                        </p:tav>
                                        <p:tav tm="100000">
                                          <p:val>
                                            <p:fltVal val="1"/>
                                          </p:val>
                                        </p:tav>
                                      </p:tavLst>
                                    </p:anim>
                                    <p:animScale>
                                      <p:cBhvr>
                                        <p:cTn id="128" dur="26">
                                          <p:stCondLst>
                                            <p:cond delay="650"/>
                                          </p:stCondLst>
                                        </p:cTn>
                                        <p:tgtEl>
                                          <p:spTgt spid="63509"/>
                                        </p:tgtEl>
                                      </p:cBhvr>
                                      <p:to x="100000" y="60000"/>
                                    </p:animScale>
                                    <p:animScale>
                                      <p:cBhvr>
                                        <p:cTn id="129" dur="166" decel="50000">
                                          <p:stCondLst>
                                            <p:cond delay="676"/>
                                          </p:stCondLst>
                                        </p:cTn>
                                        <p:tgtEl>
                                          <p:spTgt spid="63509"/>
                                        </p:tgtEl>
                                      </p:cBhvr>
                                      <p:to x="100000" y="100000"/>
                                    </p:animScale>
                                    <p:animScale>
                                      <p:cBhvr>
                                        <p:cTn id="130" dur="26">
                                          <p:stCondLst>
                                            <p:cond delay="1312"/>
                                          </p:stCondLst>
                                        </p:cTn>
                                        <p:tgtEl>
                                          <p:spTgt spid="63509"/>
                                        </p:tgtEl>
                                      </p:cBhvr>
                                      <p:to x="100000" y="80000"/>
                                    </p:animScale>
                                    <p:animScale>
                                      <p:cBhvr>
                                        <p:cTn id="131" dur="166" decel="50000">
                                          <p:stCondLst>
                                            <p:cond delay="1338"/>
                                          </p:stCondLst>
                                        </p:cTn>
                                        <p:tgtEl>
                                          <p:spTgt spid="63509"/>
                                        </p:tgtEl>
                                      </p:cBhvr>
                                      <p:to x="100000" y="100000"/>
                                    </p:animScale>
                                    <p:animScale>
                                      <p:cBhvr>
                                        <p:cTn id="132" dur="26">
                                          <p:stCondLst>
                                            <p:cond delay="1642"/>
                                          </p:stCondLst>
                                        </p:cTn>
                                        <p:tgtEl>
                                          <p:spTgt spid="63509"/>
                                        </p:tgtEl>
                                      </p:cBhvr>
                                      <p:to x="100000" y="90000"/>
                                    </p:animScale>
                                    <p:animScale>
                                      <p:cBhvr>
                                        <p:cTn id="133" dur="166" decel="50000">
                                          <p:stCondLst>
                                            <p:cond delay="1668"/>
                                          </p:stCondLst>
                                        </p:cTn>
                                        <p:tgtEl>
                                          <p:spTgt spid="63509"/>
                                        </p:tgtEl>
                                      </p:cBhvr>
                                      <p:to x="100000" y="100000"/>
                                    </p:animScale>
                                    <p:animScale>
                                      <p:cBhvr>
                                        <p:cTn id="134" dur="26">
                                          <p:stCondLst>
                                            <p:cond delay="1808"/>
                                          </p:stCondLst>
                                        </p:cTn>
                                        <p:tgtEl>
                                          <p:spTgt spid="63509"/>
                                        </p:tgtEl>
                                      </p:cBhvr>
                                      <p:to x="100000" y="95000"/>
                                    </p:animScale>
                                    <p:animScale>
                                      <p:cBhvr>
                                        <p:cTn id="135" dur="166" decel="50000">
                                          <p:stCondLst>
                                            <p:cond delay="1834"/>
                                          </p:stCondLst>
                                        </p:cTn>
                                        <p:tgtEl>
                                          <p:spTgt spid="63509"/>
                                        </p:tgtEl>
                                      </p:cBhvr>
                                      <p:to x="100000" y="100000"/>
                                    </p:animScale>
                                  </p:childTnLst>
                                </p:cTn>
                              </p:par>
                              <p:par>
                                <p:cTn id="136" presetID="26" presetClass="entr" presetSubtype="0" fill="hold" grpId="0" nodeType="withEffect">
                                  <p:stCondLst>
                                    <p:cond delay="0"/>
                                  </p:stCondLst>
                                  <p:childTnLst>
                                    <p:set>
                                      <p:cBhvr>
                                        <p:cTn id="137" dur="1" fill="hold">
                                          <p:stCondLst>
                                            <p:cond delay="0"/>
                                          </p:stCondLst>
                                        </p:cTn>
                                        <p:tgtEl>
                                          <p:spTgt spid="63508"/>
                                        </p:tgtEl>
                                        <p:attrNameLst>
                                          <p:attrName>style.visibility</p:attrName>
                                        </p:attrNameLst>
                                      </p:cBhvr>
                                      <p:to>
                                        <p:strVal val="visible"/>
                                      </p:to>
                                    </p:set>
                                    <p:animEffect transition="in" filter="wipe(down)">
                                      <p:cBhvr>
                                        <p:cTn id="138" dur="580">
                                          <p:stCondLst>
                                            <p:cond delay="0"/>
                                          </p:stCondLst>
                                        </p:cTn>
                                        <p:tgtEl>
                                          <p:spTgt spid="63508"/>
                                        </p:tgtEl>
                                      </p:cBhvr>
                                    </p:animEffect>
                                    <p:anim calcmode="lin" valueType="num">
                                      <p:cBhvr>
                                        <p:cTn id="139" dur="1822" tmFilter="0,0; 0.14,0.36; 0.43,0.73; 0.71,0.91; 1.0,1.0">
                                          <p:stCondLst>
                                            <p:cond delay="0"/>
                                          </p:stCondLst>
                                        </p:cTn>
                                        <p:tgtEl>
                                          <p:spTgt spid="63508"/>
                                        </p:tgtEl>
                                        <p:attrNameLst>
                                          <p:attrName>ppt_x</p:attrName>
                                        </p:attrNameLst>
                                      </p:cBhvr>
                                      <p:tavLst>
                                        <p:tav tm="0">
                                          <p:val>
                                            <p:strVal val="#ppt_x-0.25"/>
                                          </p:val>
                                        </p:tav>
                                        <p:tav tm="100000">
                                          <p:val>
                                            <p:strVal val="#ppt_x"/>
                                          </p:val>
                                        </p:tav>
                                      </p:tavLst>
                                    </p:anim>
                                    <p:anim calcmode="lin" valueType="num">
                                      <p:cBhvr>
                                        <p:cTn id="140" dur="664" tmFilter="0.0,0.0; 0.25,0.07; 0.50,0.2; 0.75,0.467; 1.0,1.0">
                                          <p:stCondLst>
                                            <p:cond delay="0"/>
                                          </p:stCondLst>
                                        </p:cTn>
                                        <p:tgtEl>
                                          <p:spTgt spid="63508"/>
                                        </p:tgtEl>
                                        <p:attrNameLst>
                                          <p:attrName>ppt_y</p:attrName>
                                        </p:attrNameLst>
                                      </p:cBhvr>
                                      <p:tavLst>
                                        <p:tav tm="0" fmla="#ppt_y-sin(pi*$)/3">
                                          <p:val>
                                            <p:fltVal val="0.5"/>
                                          </p:val>
                                        </p:tav>
                                        <p:tav tm="100000">
                                          <p:val>
                                            <p:fltVal val="1"/>
                                          </p:val>
                                        </p:tav>
                                      </p:tavLst>
                                    </p:anim>
                                    <p:anim calcmode="lin" valueType="num">
                                      <p:cBhvr>
                                        <p:cTn id="141" dur="664" tmFilter="0, 0; 0.125,0.2665; 0.25,0.4; 0.375,0.465; 0.5,0.5;  0.625,0.535; 0.75,0.6; 0.875,0.7335; 1,1">
                                          <p:stCondLst>
                                            <p:cond delay="664"/>
                                          </p:stCondLst>
                                        </p:cTn>
                                        <p:tgtEl>
                                          <p:spTgt spid="63508"/>
                                        </p:tgtEl>
                                        <p:attrNameLst>
                                          <p:attrName>ppt_y</p:attrName>
                                        </p:attrNameLst>
                                      </p:cBhvr>
                                      <p:tavLst>
                                        <p:tav tm="0" fmla="#ppt_y-sin(pi*$)/9">
                                          <p:val>
                                            <p:fltVal val="0"/>
                                          </p:val>
                                        </p:tav>
                                        <p:tav tm="100000">
                                          <p:val>
                                            <p:fltVal val="1"/>
                                          </p:val>
                                        </p:tav>
                                      </p:tavLst>
                                    </p:anim>
                                    <p:anim calcmode="lin" valueType="num">
                                      <p:cBhvr>
                                        <p:cTn id="142" dur="332" tmFilter="0, 0; 0.125,0.2665; 0.25,0.4; 0.375,0.465; 0.5,0.5;  0.625,0.535; 0.75,0.6; 0.875,0.7335; 1,1">
                                          <p:stCondLst>
                                            <p:cond delay="1324"/>
                                          </p:stCondLst>
                                        </p:cTn>
                                        <p:tgtEl>
                                          <p:spTgt spid="63508"/>
                                        </p:tgtEl>
                                        <p:attrNameLst>
                                          <p:attrName>ppt_y</p:attrName>
                                        </p:attrNameLst>
                                      </p:cBhvr>
                                      <p:tavLst>
                                        <p:tav tm="0" fmla="#ppt_y-sin(pi*$)/27">
                                          <p:val>
                                            <p:fltVal val="0"/>
                                          </p:val>
                                        </p:tav>
                                        <p:tav tm="100000">
                                          <p:val>
                                            <p:fltVal val="1"/>
                                          </p:val>
                                        </p:tav>
                                      </p:tavLst>
                                    </p:anim>
                                    <p:anim calcmode="lin" valueType="num">
                                      <p:cBhvr>
                                        <p:cTn id="143" dur="164" tmFilter="0, 0; 0.125,0.2665; 0.25,0.4; 0.375,0.465; 0.5,0.5;  0.625,0.535; 0.75,0.6; 0.875,0.7335; 1,1">
                                          <p:stCondLst>
                                            <p:cond delay="1656"/>
                                          </p:stCondLst>
                                        </p:cTn>
                                        <p:tgtEl>
                                          <p:spTgt spid="63508"/>
                                        </p:tgtEl>
                                        <p:attrNameLst>
                                          <p:attrName>ppt_y</p:attrName>
                                        </p:attrNameLst>
                                      </p:cBhvr>
                                      <p:tavLst>
                                        <p:tav tm="0" fmla="#ppt_y-sin(pi*$)/81">
                                          <p:val>
                                            <p:fltVal val="0"/>
                                          </p:val>
                                        </p:tav>
                                        <p:tav tm="100000">
                                          <p:val>
                                            <p:fltVal val="1"/>
                                          </p:val>
                                        </p:tav>
                                      </p:tavLst>
                                    </p:anim>
                                    <p:animScale>
                                      <p:cBhvr>
                                        <p:cTn id="144" dur="26">
                                          <p:stCondLst>
                                            <p:cond delay="650"/>
                                          </p:stCondLst>
                                        </p:cTn>
                                        <p:tgtEl>
                                          <p:spTgt spid="63508"/>
                                        </p:tgtEl>
                                      </p:cBhvr>
                                      <p:to x="100000" y="60000"/>
                                    </p:animScale>
                                    <p:animScale>
                                      <p:cBhvr>
                                        <p:cTn id="145" dur="166" decel="50000">
                                          <p:stCondLst>
                                            <p:cond delay="676"/>
                                          </p:stCondLst>
                                        </p:cTn>
                                        <p:tgtEl>
                                          <p:spTgt spid="63508"/>
                                        </p:tgtEl>
                                      </p:cBhvr>
                                      <p:to x="100000" y="100000"/>
                                    </p:animScale>
                                    <p:animScale>
                                      <p:cBhvr>
                                        <p:cTn id="146" dur="26">
                                          <p:stCondLst>
                                            <p:cond delay="1312"/>
                                          </p:stCondLst>
                                        </p:cTn>
                                        <p:tgtEl>
                                          <p:spTgt spid="63508"/>
                                        </p:tgtEl>
                                      </p:cBhvr>
                                      <p:to x="100000" y="80000"/>
                                    </p:animScale>
                                    <p:animScale>
                                      <p:cBhvr>
                                        <p:cTn id="147" dur="166" decel="50000">
                                          <p:stCondLst>
                                            <p:cond delay="1338"/>
                                          </p:stCondLst>
                                        </p:cTn>
                                        <p:tgtEl>
                                          <p:spTgt spid="63508"/>
                                        </p:tgtEl>
                                      </p:cBhvr>
                                      <p:to x="100000" y="100000"/>
                                    </p:animScale>
                                    <p:animScale>
                                      <p:cBhvr>
                                        <p:cTn id="148" dur="26">
                                          <p:stCondLst>
                                            <p:cond delay="1642"/>
                                          </p:stCondLst>
                                        </p:cTn>
                                        <p:tgtEl>
                                          <p:spTgt spid="63508"/>
                                        </p:tgtEl>
                                      </p:cBhvr>
                                      <p:to x="100000" y="90000"/>
                                    </p:animScale>
                                    <p:animScale>
                                      <p:cBhvr>
                                        <p:cTn id="149" dur="166" decel="50000">
                                          <p:stCondLst>
                                            <p:cond delay="1668"/>
                                          </p:stCondLst>
                                        </p:cTn>
                                        <p:tgtEl>
                                          <p:spTgt spid="63508"/>
                                        </p:tgtEl>
                                      </p:cBhvr>
                                      <p:to x="100000" y="100000"/>
                                    </p:animScale>
                                    <p:animScale>
                                      <p:cBhvr>
                                        <p:cTn id="150" dur="26">
                                          <p:stCondLst>
                                            <p:cond delay="1808"/>
                                          </p:stCondLst>
                                        </p:cTn>
                                        <p:tgtEl>
                                          <p:spTgt spid="63508"/>
                                        </p:tgtEl>
                                      </p:cBhvr>
                                      <p:to x="100000" y="95000"/>
                                    </p:animScale>
                                    <p:animScale>
                                      <p:cBhvr>
                                        <p:cTn id="151" dur="166" decel="50000">
                                          <p:stCondLst>
                                            <p:cond delay="1834"/>
                                          </p:stCondLst>
                                        </p:cTn>
                                        <p:tgtEl>
                                          <p:spTgt spid="63508"/>
                                        </p:tgtEl>
                                      </p:cBhvr>
                                      <p:to x="100000" y="100000"/>
                                    </p:animScale>
                                  </p:childTnLst>
                                </p:cTn>
                              </p:par>
                            </p:childTnLst>
                          </p:cTn>
                        </p:par>
                      </p:childTnLst>
                    </p:cTn>
                  </p:par>
                  <p:par>
                    <p:cTn id="152" fill="hold" nodeType="clickPar">
                      <p:stCondLst>
                        <p:cond delay="indefinite"/>
                      </p:stCondLst>
                      <p:childTnLst>
                        <p:par>
                          <p:cTn id="153" fill="hold" nodeType="withGroup">
                            <p:stCondLst>
                              <p:cond delay="0"/>
                            </p:stCondLst>
                            <p:childTnLst>
                              <p:par>
                                <p:cTn id="154" presetID="47" presetClass="entr" presetSubtype="0" fill="hold" grpId="0" nodeType="clickEffect">
                                  <p:stCondLst>
                                    <p:cond delay="0"/>
                                  </p:stCondLst>
                                  <p:childTnLst>
                                    <p:set>
                                      <p:cBhvr>
                                        <p:cTn id="155" dur="1" fill="hold">
                                          <p:stCondLst>
                                            <p:cond delay="0"/>
                                          </p:stCondLst>
                                        </p:cTn>
                                        <p:tgtEl>
                                          <p:spTgt spid="63492"/>
                                        </p:tgtEl>
                                        <p:attrNameLst>
                                          <p:attrName>style.visibility</p:attrName>
                                        </p:attrNameLst>
                                      </p:cBhvr>
                                      <p:to>
                                        <p:strVal val="visible"/>
                                      </p:to>
                                    </p:set>
                                    <p:animEffect transition="in" filter="fade">
                                      <p:cBhvr>
                                        <p:cTn id="156" dur="1000"/>
                                        <p:tgtEl>
                                          <p:spTgt spid="63492"/>
                                        </p:tgtEl>
                                      </p:cBhvr>
                                    </p:animEffect>
                                    <p:anim calcmode="lin" valueType="num">
                                      <p:cBhvr>
                                        <p:cTn id="157" dur="1000" fill="hold"/>
                                        <p:tgtEl>
                                          <p:spTgt spid="63492"/>
                                        </p:tgtEl>
                                        <p:attrNameLst>
                                          <p:attrName>ppt_x</p:attrName>
                                        </p:attrNameLst>
                                      </p:cBhvr>
                                      <p:tavLst>
                                        <p:tav tm="0">
                                          <p:val>
                                            <p:strVal val="#ppt_x"/>
                                          </p:val>
                                        </p:tav>
                                        <p:tav tm="100000">
                                          <p:val>
                                            <p:strVal val="#ppt_x"/>
                                          </p:val>
                                        </p:tav>
                                      </p:tavLst>
                                    </p:anim>
                                    <p:anim calcmode="lin" valueType="num">
                                      <p:cBhvr>
                                        <p:cTn id="158" dur="1000" fill="hold"/>
                                        <p:tgtEl>
                                          <p:spTgt spid="63492"/>
                                        </p:tgtEl>
                                        <p:attrNameLst>
                                          <p:attrName>ppt_y</p:attrName>
                                        </p:attrNameLst>
                                      </p:cBhvr>
                                      <p:tavLst>
                                        <p:tav tm="0">
                                          <p:val>
                                            <p:strVal val="#ppt_y-.1"/>
                                          </p:val>
                                        </p:tav>
                                        <p:tav tm="100000">
                                          <p:val>
                                            <p:strVal val="#ppt_y"/>
                                          </p:val>
                                        </p:tav>
                                      </p:tavLst>
                                    </p:anim>
                                  </p:childTnLst>
                                </p:cTn>
                              </p:par>
                            </p:childTnLst>
                          </p:cTn>
                        </p:par>
                      </p:childTnLst>
                    </p:cTn>
                  </p:par>
                  <p:par>
                    <p:cTn id="159" fill="hold" nodeType="clickPar">
                      <p:stCondLst>
                        <p:cond delay="indefinite"/>
                      </p:stCondLst>
                      <p:childTnLst>
                        <p:par>
                          <p:cTn id="160" fill="hold" nodeType="withGroup">
                            <p:stCondLst>
                              <p:cond delay="0"/>
                            </p:stCondLst>
                            <p:childTnLst>
                              <p:par>
                                <p:cTn id="161" presetID="31" presetClass="entr" presetSubtype="0" fill="hold" grpId="0" nodeType="clickEffect">
                                  <p:stCondLst>
                                    <p:cond delay="0"/>
                                  </p:stCondLst>
                                  <p:iterate type="lt">
                                    <p:tmPct val="5000"/>
                                  </p:iterate>
                                  <p:childTnLst>
                                    <p:set>
                                      <p:cBhvr>
                                        <p:cTn id="162" dur="1" fill="hold">
                                          <p:stCondLst>
                                            <p:cond delay="0"/>
                                          </p:stCondLst>
                                        </p:cTn>
                                        <p:tgtEl>
                                          <p:spTgt spid="63498"/>
                                        </p:tgtEl>
                                        <p:attrNameLst>
                                          <p:attrName>style.visibility</p:attrName>
                                        </p:attrNameLst>
                                      </p:cBhvr>
                                      <p:to>
                                        <p:strVal val="visible"/>
                                      </p:to>
                                    </p:set>
                                    <p:anim calcmode="lin" valueType="num">
                                      <p:cBhvr>
                                        <p:cTn id="163" dur="1000" fill="hold"/>
                                        <p:tgtEl>
                                          <p:spTgt spid="63498"/>
                                        </p:tgtEl>
                                        <p:attrNameLst>
                                          <p:attrName>ppt_w</p:attrName>
                                        </p:attrNameLst>
                                      </p:cBhvr>
                                      <p:tavLst>
                                        <p:tav tm="0">
                                          <p:val>
                                            <p:fltVal val="0"/>
                                          </p:val>
                                        </p:tav>
                                        <p:tav tm="100000">
                                          <p:val>
                                            <p:strVal val="#ppt_w"/>
                                          </p:val>
                                        </p:tav>
                                      </p:tavLst>
                                    </p:anim>
                                    <p:anim calcmode="lin" valueType="num">
                                      <p:cBhvr>
                                        <p:cTn id="164" dur="1000" fill="hold"/>
                                        <p:tgtEl>
                                          <p:spTgt spid="63498"/>
                                        </p:tgtEl>
                                        <p:attrNameLst>
                                          <p:attrName>ppt_h</p:attrName>
                                        </p:attrNameLst>
                                      </p:cBhvr>
                                      <p:tavLst>
                                        <p:tav tm="0">
                                          <p:val>
                                            <p:fltVal val="0"/>
                                          </p:val>
                                        </p:tav>
                                        <p:tav tm="100000">
                                          <p:val>
                                            <p:strVal val="#ppt_h"/>
                                          </p:val>
                                        </p:tav>
                                      </p:tavLst>
                                    </p:anim>
                                    <p:anim calcmode="lin" valueType="num">
                                      <p:cBhvr>
                                        <p:cTn id="165" dur="1000" fill="hold"/>
                                        <p:tgtEl>
                                          <p:spTgt spid="63498"/>
                                        </p:tgtEl>
                                        <p:attrNameLst>
                                          <p:attrName>style.rotation</p:attrName>
                                        </p:attrNameLst>
                                      </p:cBhvr>
                                      <p:tavLst>
                                        <p:tav tm="0">
                                          <p:val>
                                            <p:fltVal val="90"/>
                                          </p:val>
                                        </p:tav>
                                        <p:tav tm="100000">
                                          <p:val>
                                            <p:fltVal val="0"/>
                                          </p:val>
                                        </p:tav>
                                      </p:tavLst>
                                    </p:anim>
                                    <p:animEffect transition="in" filter="fade">
                                      <p:cBhvr>
                                        <p:cTn id="166" dur="1000"/>
                                        <p:tgtEl>
                                          <p:spTgt spid="63498"/>
                                        </p:tgtEl>
                                      </p:cBhvr>
                                    </p:animEffect>
                                  </p:childTnLst>
                                </p:cTn>
                              </p:par>
                            </p:childTnLst>
                          </p:cTn>
                        </p:par>
                      </p:childTnLst>
                    </p:cTn>
                  </p:par>
                  <p:par>
                    <p:cTn id="167" fill="hold" nodeType="clickPar">
                      <p:stCondLst>
                        <p:cond delay="indefinite"/>
                      </p:stCondLst>
                      <p:childTnLst>
                        <p:par>
                          <p:cTn id="168" fill="hold" nodeType="withGroup">
                            <p:stCondLst>
                              <p:cond delay="0"/>
                            </p:stCondLst>
                            <p:childTnLst>
                              <p:par>
                                <p:cTn id="169" presetID="26" presetClass="entr" presetSubtype="0" fill="hold" grpId="0" nodeType="clickEffect">
                                  <p:stCondLst>
                                    <p:cond delay="0"/>
                                  </p:stCondLst>
                                  <p:childTnLst>
                                    <p:set>
                                      <p:cBhvr>
                                        <p:cTn id="170" dur="1" fill="hold">
                                          <p:stCondLst>
                                            <p:cond delay="0"/>
                                          </p:stCondLst>
                                        </p:cTn>
                                        <p:tgtEl>
                                          <p:spTgt spid="63500"/>
                                        </p:tgtEl>
                                        <p:attrNameLst>
                                          <p:attrName>style.visibility</p:attrName>
                                        </p:attrNameLst>
                                      </p:cBhvr>
                                      <p:to>
                                        <p:strVal val="visible"/>
                                      </p:to>
                                    </p:set>
                                    <p:animEffect transition="in" filter="wipe(down)">
                                      <p:cBhvr>
                                        <p:cTn id="171" dur="580">
                                          <p:stCondLst>
                                            <p:cond delay="0"/>
                                          </p:stCondLst>
                                        </p:cTn>
                                        <p:tgtEl>
                                          <p:spTgt spid="63500"/>
                                        </p:tgtEl>
                                      </p:cBhvr>
                                    </p:animEffect>
                                    <p:anim calcmode="lin" valueType="num">
                                      <p:cBhvr>
                                        <p:cTn id="172" dur="1822" tmFilter="0,0; 0.14,0.36; 0.43,0.73; 0.71,0.91; 1.0,1.0">
                                          <p:stCondLst>
                                            <p:cond delay="0"/>
                                          </p:stCondLst>
                                        </p:cTn>
                                        <p:tgtEl>
                                          <p:spTgt spid="63500"/>
                                        </p:tgtEl>
                                        <p:attrNameLst>
                                          <p:attrName>ppt_x</p:attrName>
                                        </p:attrNameLst>
                                      </p:cBhvr>
                                      <p:tavLst>
                                        <p:tav tm="0">
                                          <p:val>
                                            <p:strVal val="#ppt_x-0.25"/>
                                          </p:val>
                                        </p:tav>
                                        <p:tav tm="100000">
                                          <p:val>
                                            <p:strVal val="#ppt_x"/>
                                          </p:val>
                                        </p:tav>
                                      </p:tavLst>
                                    </p:anim>
                                    <p:anim calcmode="lin" valueType="num">
                                      <p:cBhvr>
                                        <p:cTn id="173" dur="664" tmFilter="0.0,0.0; 0.25,0.07; 0.50,0.2; 0.75,0.467; 1.0,1.0">
                                          <p:stCondLst>
                                            <p:cond delay="0"/>
                                          </p:stCondLst>
                                        </p:cTn>
                                        <p:tgtEl>
                                          <p:spTgt spid="63500"/>
                                        </p:tgtEl>
                                        <p:attrNameLst>
                                          <p:attrName>ppt_y</p:attrName>
                                        </p:attrNameLst>
                                      </p:cBhvr>
                                      <p:tavLst>
                                        <p:tav tm="0" fmla="#ppt_y-sin(pi*$)/3">
                                          <p:val>
                                            <p:fltVal val="0.5"/>
                                          </p:val>
                                        </p:tav>
                                        <p:tav tm="100000">
                                          <p:val>
                                            <p:fltVal val="1"/>
                                          </p:val>
                                        </p:tav>
                                      </p:tavLst>
                                    </p:anim>
                                    <p:anim calcmode="lin" valueType="num">
                                      <p:cBhvr>
                                        <p:cTn id="174" dur="664" tmFilter="0, 0; 0.125,0.2665; 0.25,0.4; 0.375,0.465; 0.5,0.5;  0.625,0.535; 0.75,0.6; 0.875,0.7335; 1,1">
                                          <p:stCondLst>
                                            <p:cond delay="664"/>
                                          </p:stCondLst>
                                        </p:cTn>
                                        <p:tgtEl>
                                          <p:spTgt spid="63500"/>
                                        </p:tgtEl>
                                        <p:attrNameLst>
                                          <p:attrName>ppt_y</p:attrName>
                                        </p:attrNameLst>
                                      </p:cBhvr>
                                      <p:tavLst>
                                        <p:tav tm="0" fmla="#ppt_y-sin(pi*$)/9">
                                          <p:val>
                                            <p:fltVal val="0"/>
                                          </p:val>
                                        </p:tav>
                                        <p:tav tm="100000">
                                          <p:val>
                                            <p:fltVal val="1"/>
                                          </p:val>
                                        </p:tav>
                                      </p:tavLst>
                                    </p:anim>
                                    <p:anim calcmode="lin" valueType="num">
                                      <p:cBhvr>
                                        <p:cTn id="175" dur="332" tmFilter="0, 0; 0.125,0.2665; 0.25,0.4; 0.375,0.465; 0.5,0.5;  0.625,0.535; 0.75,0.6; 0.875,0.7335; 1,1">
                                          <p:stCondLst>
                                            <p:cond delay="1324"/>
                                          </p:stCondLst>
                                        </p:cTn>
                                        <p:tgtEl>
                                          <p:spTgt spid="63500"/>
                                        </p:tgtEl>
                                        <p:attrNameLst>
                                          <p:attrName>ppt_y</p:attrName>
                                        </p:attrNameLst>
                                      </p:cBhvr>
                                      <p:tavLst>
                                        <p:tav tm="0" fmla="#ppt_y-sin(pi*$)/27">
                                          <p:val>
                                            <p:fltVal val="0"/>
                                          </p:val>
                                        </p:tav>
                                        <p:tav tm="100000">
                                          <p:val>
                                            <p:fltVal val="1"/>
                                          </p:val>
                                        </p:tav>
                                      </p:tavLst>
                                    </p:anim>
                                    <p:anim calcmode="lin" valueType="num">
                                      <p:cBhvr>
                                        <p:cTn id="176" dur="164" tmFilter="0, 0; 0.125,0.2665; 0.25,0.4; 0.375,0.465; 0.5,0.5;  0.625,0.535; 0.75,0.6; 0.875,0.7335; 1,1">
                                          <p:stCondLst>
                                            <p:cond delay="1656"/>
                                          </p:stCondLst>
                                        </p:cTn>
                                        <p:tgtEl>
                                          <p:spTgt spid="63500"/>
                                        </p:tgtEl>
                                        <p:attrNameLst>
                                          <p:attrName>ppt_y</p:attrName>
                                        </p:attrNameLst>
                                      </p:cBhvr>
                                      <p:tavLst>
                                        <p:tav tm="0" fmla="#ppt_y-sin(pi*$)/81">
                                          <p:val>
                                            <p:fltVal val="0"/>
                                          </p:val>
                                        </p:tav>
                                        <p:tav tm="100000">
                                          <p:val>
                                            <p:fltVal val="1"/>
                                          </p:val>
                                        </p:tav>
                                      </p:tavLst>
                                    </p:anim>
                                    <p:animScale>
                                      <p:cBhvr>
                                        <p:cTn id="177" dur="26">
                                          <p:stCondLst>
                                            <p:cond delay="650"/>
                                          </p:stCondLst>
                                        </p:cTn>
                                        <p:tgtEl>
                                          <p:spTgt spid="63500"/>
                                        </p:tgtEl>
                                      </p:cBhvr>
                                      <p:to x="100000" y="60000"/>
                                    </p:animScale>
                                    <p:animScale>
                                      <p:cBhvr>
                                        <p:cTn id="178" dur="166" decel="50000">
                                          <p:stCondLst>
                                            <p:cond delay="676"/>
                                          </p:stCondLst>
                                        </p:cTn>
                                        <p:tgtEl>
                                          <p:spTgt spid="63500"/>
                                        </p:tgtEl>
                                      </p:cBhvr>
                                      <p:to x="100000" y="100000"/>
                                    </p:animScale>
                                    <p:animScale>
                                      <p:cBhvr>
                                        <p:cTn id="179" dur="26">
                                          <p:stCondLst>
                                            <p:cond delay="1312"/>
                                          </p:stCondLst>
                                        </p:cTn>
                                        <p:tgtEl>
                                          <p:spTgt spid="63500"/>
                                        </p:tgtEl>
                                      </p:cBhvr>
                                      <p:to x="100000" y="80000"/>
                                    </p:animScale>
                                    <p:animScale>
                                      <p:cBhvr>
                                        <p:cTn id="180" dur="166" decel="50000">
                                          <p:stCondLst>
                                            <p:cond delay="1338"/>
                                          </p:stCondLst>
                                        </p:cTn>
                                        <p:tgtEl>
                                          <p:spTgt spid="63500"/>
                                        </p:tgtEl>
                                      </p:cBhvr>
                                      <p:to x="100000" y="100000"/>
                                    </p:animScale>
                                    <p:animScale>
                                      <p:cBhvr>
                                        <p:cTn id="181" dur="26">
                                          <p:stCondLst>
                                            <p:cond delay="1642"/>
                                          </p:stCondLst>
                                        </p:cTn>
                                        <p:tgtEl>
                                          <p:spTgt spid="63500"/>
                                        </p:tgtEl>
                                      </p:cBhvr>
                                      <p:to x="100000" y="90000"/>
                                    </p:animScale>
                                    <p:animScale>
                                      <p:cBhvr>
                                        <p:cTn id="182" dur="166" decel="50000">
                                          <p:stCondLst>
                                            <p:cond delay="1668"/>
                                          </p:stCondLst>
                                        </p:cTn>
                                        <p:tgtEl>
                                          <p:spTgt spid="63500"/>
                                        </p:tgtEl>
                                      </p:cBhvr>
                                      <p:to x="100000" y="100000"/>
                                    </p:animScale>
                                    <p:animScale>
                                      <p:cBhvr>
                                        <p:cTn id="183" dur="26">
                                          <p:stCondLst>
                                            <p:cond delay="1808"/>
                                          </p:stCondLst>
                                        </p:cTn>
                                        <p:tgtEl>
                                          <p:spTgt spid="63500"/>
                                        </p:tgtEl>
                                      </p:cBhvr>
                                      <p:to x="100000" y="95000"/>
                                    </p:animScale>
                                    <p:animScale>
                                      <p:cBhvr>
                                        <p:cTn id="184" dur="166" decel="50000">
                                          <p:stCondLst>
                                            <p:cond delay="1834"/>
                                          </p:stCondLst>
                                        </p:cTn>
                                        <p:tgtEl>
                                          <p:spTgt spid="63500"/>
                                        </p:tgtEl>
                                      </p:cBhvr>
                                      <p:to x="100000" y="100000"/>
                                    </p:animScale>
                                  </p:childTnLst>
                                </p:cTn>
                              </p:par>
                              <p:par>
                                <p:cTn id="185" presetID="26" presetClass="entr" presetSubtype="0" fill="hold" grpId="0" nodeType="withEffect">
                                  <p:stCondLst>
                                    <p:cond delay="0"/>
                                  </p:stCondLst>
                                  <p:childTnLst>
                                    <p:set>
                                      <p:cBhvr>
                                        <p:cTn id="186" dur="1" fill="hold">
                                          <p:stCondLst>
                                            <p:cond delay="0"/>
                                          </p:stCondLst>
                                        </p:cTn>
                                        <p:tgtEl>
                                          <p:spTgt spid="63499"/>
                                        </p:tgtEl>
                                        <p:attrNameLst>
                                          <p:attrName>style.visibility</p:attrName>
                                        </p:attrNameLst>
                                      </p:cBhvr>
                                      <p:to>
                                        <p:strVal val="visible"/>
                                      </p:to>
                                    </p:set>
                                    <p:animEffect transition="in" filter="wipe(down)">
                                      <p:cBhvr>
                                        <p:cTn id="187" dur="580">
                                          <p:stCondLst>
                                            <p:cond delay="0"/>
                                          </p:stCondLst>
                                        </p:cTn>
                                        <p:tgtEl>
                                          <p:spTgt spid="63499"/>
                                        </p:tgtEl>
                                      </p:cBhvr>
                                    </p:animEffect>
                                    <p:anim calcmode="lin" valueType="num">
                                      <p:cBhvr>
                                        <p:cTn id="188" dur="1822" tmFilter="0,0; 0.14,0.36; 0.43,0.73; 0.71,0.91; 1.0,1.0">
                                          <p:stCondLst>
                                            <p:cond delay="0"/>
                                          </p:stCondLst>
                                        </p:cTn>
                                        <p:tgtEl>
                                          <p:spTgt spid="63499"/>
                                        </p:tgtEl>
                                        <p:attrNameLst>
                                          <p:attrName>ppt_x</p:attrName>
                                        </p:attrNameLst>
                                      </p:cBhvr>
                                      <p:tavLst>
                                        <p:tav tm="0">
                                          <p:val>
                                            <p:strVal val="#ppt_x-0.25"/>
                                          </p:val>
                                        </p:tav>
                                        <p:tav tm="100000">
                                          <p:val>
                                            <p:strVal val="#ppt_x"/>
                                          </p:val>
                                        </p:tav>
                                      </p:tavLst>
                                    </p:anim>
                                    <p:anim calcmode="lin" valueType="num">
                                      <p:cBhvr>
                                        <p:cTn id="189" dur="664" tmFilter="0.0,0.0; 0.25,0.07; 0.50,0.2; 0.75,0.467; 1.0,1.0">
                                          <p:stCondLst>
                                            <p:cond delay="0"/>
                                          </p:stCondLst>
                                        </p:cTn>
                                        <p:tgtEl>
                                          <p:spTgt spid="63499"/>
                                        </p:tgtEl>
                                        <p:attrNameLst>
                                          <p:attrName>ppt_y</p:attrName>
                                        </p:attrNameLst>
                                      </p:cBhvr>
                                      <p:tavLst>
                                        <p:tav tm="0" fmla="#ppt_y-sin(pi*$)/3">
                                          <p:val>
                                            <p:fltVal val="0.5"/>
                                          </p:val>
                                        </p:tav>
                                        <p:tav tm="100000">
                                          <p:val>
                                            <p:fltVal val="1"/>
                                          </p:val>
                                        </p:tav>
                                      </p:tavLst>
                                    </p:anim>
                                    <p:anim calcmode="lin" valueType="num">
                                      <p:cBhvr>
                                        <p:cTn id="190" dur="664" tmFilter="0, 0; 0.125,0.2665; 0.25,0.4; 0.375,0.465; 0.5,0.5;  0.625,0.535; 0.75,0.6; 0.875,0.7335; 1,1">
                                          <p:stCondLst>
                                            <p:cond delay="664"/>
                                          </p:stCondLst>
                                        </p:cTn>
                                        <p:tgtEl>
                                          <p:spTgt spid="63499"/>
                                        </p:tgtEl>
                                        <p:attrNameLst>
                                          <p:attrName>ppt_y</p:attrName>
                                        </p:attrNameLst>
                                      </p:cBhvr>
                                      <p:tavLst>
                                        <p:tav tm="0" fmla="#ppt_y-sin(pi*$)/9">
                                          <p:val>
                                            <p:fltVal val="0"/>
                                          </p:val>
                                        </p:tav>
                                        <p:tav tm="100000">
                                          <p:val>
                                            <p:fltVal val="1"/>
                                          </p:val>
                                        </p:tav>
                                      </p:tavLst>
                                    </p:anim>
                                    <p:anim calcmode="lin" valueType="num">
                                      <p:cBhvr>
                                        <p:cTn id="191" dur="332" tmFilter="0, 0; 0.125,0.2665; 0.25,0.4; 0.375,0.465; 0.5,0.5;  0.625,0.535; 0.75,0.6; 0.875,0.7335; 1,1">
                                          <p:stCondLst>
                                            <p:cond delay="1324"/>
                                          </p:stCondLst>
                                        </p:cTn>
                                        <p:tgtEl>
                                          <p:spTgt spid="63499"/>
                                        </p:tgtEl>
                                        <p:attrNameLst>
                                          <p:attrName>ppt_y</p:attrName>
                                        </p:attrNameLst>
                                      </p:cBhvr>
                                      <p:tavLst>
                                        <p:tav tm="0" fmla="#ppt_y-sin(pi*$)/27">
                                          <p:val>
                                            <p:fltVal val="0"/>
                                          </p:val>
                                        </p:tav>
                                        <p:tav tm="100000">
                                          <p:val>
                                            <p:fltVal val="1"/>
                                          </p:val>
                                        </p:tav>
                                      </p:tavLst>
                                    </p:anim>
                                    <p:anim calcmode="lin" valueType="num">
                                      <p:cBhvr>
                                        <p:cTn id="192" dur="164" tmFilter="0, 0; 0.125,0.2665; 0.25,0.4; 0.375,0.465; 0.5,0.5;  0.625,0.535; 0.75,0.6; 0.875,0.7335; 1,1">
                                          <p:stCondLst>
                                            <p:cond delay="1656"/>
                                          </p:stCondLst>
                                        </p:cTn>
                                        <p:tgtEl>
                                          <p:spTgt spid="63499"/>
                                        </p:tgtEl>
                                        <p:attrNameLst>
                                          <p:attrName>ppt_y</p:attrName>
                                        </p:attrNameLst>
                                      </p:cBhvr>
                                      <p:tavLst>
                                        <p:tav tm="0" fmla="#ppt_y-sin(pi*$)/81">
                                          <p:val>
                                            <p:fltVal val="0"/>
                                          </p:val>
                                        </p:tav>
                                        <p:tav tm="100000">
                                          <p:val>
                                            <p:fltVal val="1"/>
                                          </p:val>
                                        </p:tav>
                                      </p:tavLst>
                                    </p:anim>
                                    <p:animScale>
                                      <p:cBhvr>
                                        <p:cTn id="193" dur="26">
                                          <p:stCondLst>
                                            <p:cond delay="650"/>
                                          </p:stCondLst>
                                        </p:cTn>
                                        <p:tgtEl>
                                          <p:spTgt spid="63499"/>
                                        </p:tgtEl>
                                      </p:cBhvr>
                                      <p:to x="100000" y="60000"/>
                                    </p:animScale>
                                    <p:animScale>
                                      <p:cBhvr>
                                        <p:cTn id="194" dur="166" decel="50000">
                                          <p:stCondLst>
                                            <p:cond delay="676"/>
                                          </p:stCondLst>
                                        </p:cTn>
                                        <p:tgtEl>
                                          <p:spTgt spid="63499"/>
                                        </p:tgtEl>
                                      </p:cBhvr>
                                      <p:to x="100000" y="100000"/>
                                    </p:animScale>
                                    <p:animScale>
                                      <p:cBhvr>
                                        <p:cTn id="195" dur="26">
                                          <p:stCondLst>
                                            <p:cond delay="1312"/>
                                          </p:stCondLst>
                                        </p:cTn>
                                        <p:tgtEl>
                                          <p:spTgt spid="63499"/>
                                        </p:tgtEl>
                                      </p:cBhvr>
                                      <p:to x="100000" y="80000"/>
                                    </p:animScale>
                                    <p:animScale>
                                      <p:cBhvr>
                                        <p:cTn id="196" dur="166" decel="50000">
                                          <p:stCondLst>
                                            <p:cond delay="1338"/>
                                          </p:stCondLst>
                                        </p:cTn>
                                        <p:tgtEl>
                                          <p:spTgt spid="63499"/>
                                        </p:tgtEl>
                                      </p:cBhvr>
                                      <p:to x="100000" y="100000"/>
                                    </p:animScale>
                                    <p:animScale>
                                      <p:cBhvr>
                                        <p:cTn id="197" dur="26">
                                          <p:stCondLst>
                                            <p:cond delay="1642"/>
                                          </p:stCondLst>
                                        </p:cTn>
                                        <p:tgtEl>
                                          <p:spTgt spid="63499"/>
                                        </p:tgtEl>
                                      </p:cBhvr>
                                      <p:to x="100000" y="90000"/>
                                    </p:animScale>
                                    <p:animScale>
                                      <p:cBhvr>
                                        <p:cTn id="198" dur="166" decel="50000">
                                          <p:stCondLst>
                                            <p:cond delay="1668"/>
                                          </p:stCondLst>
                                        </p:cTn>
                                        <p:tgtEl>
                                          <p:spTgt spid="63499"/>
                                        </p:tgtEl>
                                      </p:cBhvr>
                                      <p:to x="100000" y="100000"/>
                                    </p:animScale>
                                    <p:animScale>
                                      <p:cBhvr>
                                        <p:cTn id="199" dur="26">
                                          <p:stCondLst>
                                            <p:cond delay="1808"/>
                                          </p:stCondLst>
                                        </p:cTn>
                                        <p:tgtEl>
                                          <p:spTgt spid="63499"/>
                                        </p:tgtEl>
                                      </p:cBhvr>
                                      <p:to x="100000" y="95000"/>
                                    </p:animScale>
                                    <p:animScale>
                                      <p:cBhvr>
                                        <p:cTn id="200" dur="166" decel="50000">
                                          <p:stCondLst>
                                            <p:cond delay="1834"/>
                                          </p:stCondLst>
                                        </p:cTn>
                                        <p:tgtEl>
                                          <p:spTgt spid="63499"/>
                                        </p:tgtEl>
                                      </p:cBhvr>
                                      <p:to x="100000" y="100000"/>
                                    </p:animScale>
                                  </p:childTnLst>
                                </p:cTn>
                              </p:par>
                            </p:childTnLst>
                          </p:cTn>
                        </p:par>
                      </p:childTnLst>
                    </p:cTn>
                  </p:par>
                  <p:par>
                    <p:cTn id="201" fill="hold" nodeType="clickPar">
                      <p:stCondLst>
                        <p:cond delay="indefinite"/>
                      </p:stCondLst>
                      <p:childTnLst>
                        <p:par>
                          <p:cTn id="202" fill="hold" nodeType="withGroup">
                            <p:stCondLst>
                              <p:cond delay="0"/>
                            </p:stCondLst>
                            <p:childTnLst>
                              <p:par>
                                <p:cTn id="203" presetID="47" presetClass="entr" presetSubtype="0" fill="hold" grpId="0" nodeType="clickEffect">
                                  <p:stCondLst>
                                    <p:cond delay="0"/>
                                  </p:stCondLst>
                                  <p:childTnLst>
                                    <p:set>
                                      <p:cBhvr>
                                        <p:cTn id="204" dur="1" fill="hold">
                                          <p:stCondLst>
                                            <p:cond delay="0"/>
                                          </p:stCondLst>
                                        </p:cTn>
                                        <p:tgtEl>
                                          <p:spTgt spid="63516"/>
                                        </p:tgtEl>
                                        <p:attrNameLst>
                                          <p:attrName>style.visibility</p:attrName>
                                        </p:attrNameLst>
                                      </p:cBhvr>
                                      <p:to>
                                        <p:strVal val="visible"/>
                                      </p:to>
                                    </p:set>
                                    <p:animEffect transition="in" filter="fade">
                                      <p:cBhvr>
                                        <p:cTn id="205" dur="1000"/>
                                        <p:tgtEl>
                                          <p:spTgt spid="63516"/>
                                        </p:tgtEl>
                                      </p:cBhvr>
                                    </p:animEffect>
                                    <p:anim calcmode="lin" valueType="num">
                                      <p:cBhvr>
                                        <p:cTn id="206" dur="1000" fill="hold"/>
                                        <p:tgtEl>
                                          <p:spTgt spid="63516"/>
                                        </p:tgtEl>
                                        <p:attrNameLst>
                                          <p:attrName>ppt_x</p:attrName>
                                        </p:attrNameLst>
                                      </p:cBhvr>
                                      <p:tavLst>
                                        <p:tav tm="0">
                                          <p:val>
                                            <p:strVal val="#ppt_x"/>
                                          </p:val>
                                        </p:tav>
                                        <p:tav tm="100000">
                                          <p:val>
                                            <p:strVal val="#ppt_x"/>
                                          </p:val>
                                        </p:tav>
                                      </p:tavLst>
                                    </p:anim>
                                    <p:anim calcmode="lin" valueType="num">
                                      <p:cBhvr>
                                        <p:cTn id="207" dur="1000" fill="hold"/>
                                        <p:tgtEl>
                                          <p:spTgt spid="63516"/>
                                        </p:tgtEl>
                                        <p:attrNameLst>
                                          <p:attrName>ppt_y</p:attrName>
                                        </p:attrNameLst>
                                      </p:cBhvr>
                                      <p:tavLst>
                                        <p:tav tm="0">
                                          <p:val>
                                            <p:strVal val="#ppt_y-.1"/>
                                          </p:val>
                                        </p:tav>
                                        <p:tav tm="100000">
                                          <p:val>
                                            <p:strVal val="#ppt_y"/>
                                          </p:val>
                                        </p:tav>
                                      </p:tavLst>
                                    </p:anim>
                                  </p:childTnLst>
                                </p:cTn>
                              </p:par>
                            </p:childTnLst>
                          </p:cTn>
                        </p:par>
                      </p:childTnLst>
                    </p:cTn>
                  </p:par>
                  <p:par>
                    <p:cTn id="208" fill="hold" nodeType="clickPar">
                      <p:stCondLst>
                        <p:cond delay="indefinite"/>
                      </p:stCondLst>
                      <p:childTnLst>
                        <p:par>
                          <p:cTn id="209" fill="hold" nodeType="withGroup">
                            <p:stCondLst>
                              <p:cond delay="0"/>
                            </p:stCondLst>
                            <p:childTnLst>
                              <p:par>
                                <p:cTn id="210" presetID="48" presetClass="entr" presetSubtype="0" accel="50000" fill="hold" grpId="0" nodeType="clickEffect">
                                  <p:stCondLst>
                                    <p:cond delay="0"/>
                                  </p:stCondLst>
                                  <p:childTnLst>
                                    <p:set>
                                      <p:cBhvr>
                                        <p:cTn id="211" dur="1" fill="hold">
                                          <p:stCondLst>
                                            <p:cond delay="0"/>
                                          </p:stCondLst>
                                        </p:cTn>
                                        <p:tgtEl>
                                          <p:spTgt spid="63511"/>
                                        </p:tgtEl>
                                        <p:attrNameLst>
                                          <p:attrName>style.visibility</p:attrName>
                                        </p:attrNameLst>
                                      </p:cBhvr>
                                      <p:to>
                                        <p:strVal val="visible"/>
                                      </p:to>
                                    </p:set>
                                    <p:anim calcmode="lin" valueType="num">
                                      <p:cBhvr>
                                        <p:cTn id="212" dur="1000" fill="hold"/>
                                        <p:tgtEl>
                                          <p:spTgt spid="6351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13" dur="1000" fill="hold"/>
                                        <p:tgtEl>
                                          <p:spTgt spid="63511"/>
                                        </p:tgtEl>
                                        <p:attrNameLst>
                                          <p:attrName>ppt_x</p:attrName>
                                        </p:attrNameLst>
                                      </p:cBhvr>
                                      <p:tavLst>
                                        <p:tav tm="0">
                                          <p:val>
                                            <p:fltVal val="-1"/>
                                          </p:val>
                                        </p:tav>
                                        <p:tav tm="50000">
                                          <p:val>
                                            <p:fltVal val="0.95"/>
                                          </p:val>
                                        </p:tav>
                                        <p:tav tm="100000">
                                          <p:val>
                                            <p:strVal val="#ppt_x"/>
                                          </p:val>
                                        </p:tav>
                                      </p:tavLst>
                                    </p:anim>
                                    <p:anim calcmode="lin" valueType="num">
                                      <p:cBhvr>
                                        <p:cTn id="214" dur="1000" fill="hold"/>
                                        <p:tgtEl>
                                          <p:spTgt spid="63511"/>
                                        </p:tgtEl>
                                        <p:attrNameLst>
                                          <p:attrName>ppt_y</p:attrName>
                                        </p:attrNameLst>
                                      </p:cBhvr>
                                      <p:tavLst>
                                        <p:tav tm="0">
                                          <p:val>
                                            <p:strVal val="#ppt_y"/>
                                          </p:val>
                                        </p:tav>
                                        <p:tav tm="100000">
                                          <p:val>
                                            <p:strVal val="#ppt_y"/>
                                          </p:val>
                                        </p:tav>
                                      </p:tavLst>
                                    </p:anim>
                                    <p:animEffect transition="in" filter="fade">
                                      <p:cBhvr>
                                        <p:cTn id="215" dur="1000"/>
                                        <p:tgtEl>
                                          <p:spTgt spid="63511"/>
                                        </p:tgtEl>
                                      </p:cBhvr>
                                    </p:animEffect>
                                  </p:childTnLst>
                                </p:cTn>
                              </p:par>
                            </p:childTnLst>
                          </p:cTn>
                        </p:par>
                      </p:childTnLst>
                    </p:cTn>
                  </p:par>
                  <p:par>
                    <p:cTn id="216" fill="hold" nodeType="clickPar">
                      <p:stCondLst>
                        <p:cond delay="indefinite"/>
                      </p:stCondLst>
                      <p:childTnLst>
                        <p:par>
                          <p:cTn id="217" fill="hold" nodeType="withGroup">
                            <p:stCondLst>
                              <p:cond delay="0"/>
                            </p:stCondLst>
                            <p:childTnLst>
                              <p:par>
                                <p:cTn id="218" presetID="35" presetClass="entr" presetSubtype="0" fill="hold" grpId="0" nodeType="clickEffect">
                                  <p:stCondLst>
                                    <p:cond delay="0"/>
                                  </p:stCondLst>
                                  <p:childTnLst>
                                    <p:set>
                                      <p:cBhvr>
                                        <p:cTn id="219" dur="1" fill="hold">
                                          <p:stCondLst>
                                            <p:cond delay="0"/>
                                          </p:stCondLst>
                                        </p:cTn>
                                        <p:tgtEl>
                                          <p:spTgt spid="63523"/>
                                        </p:tgtEl>
                                        <p:attrNameLst>
                                          <p:attrName>style.visibility</p:attrName>
                                        </p:attrNameLst>
                                      </p:cBhvr>
                                      <p:to>
                                        <p:strVal val="visible"/>
                                      </p:to>
                                    </p:set>
                                    <p:animEffect transition="in" filter="fade">
                                      <p:cBhvr>
                                        <p:cTn id="220" dur="2000"/>
                                        <p:tgtEl>
                                          <p:spTgt spid="63523"/>
                                        </p:tgtEl>
                                      </p:cBhvr>
                                    </p:animEffect>
                                    <p:anim calcmode="lin" valueType="num">
                                      <p:cBhvr>
                                        <p:cTn id="221" dur="2000" fill="hold"/>
                                        <p:tgtEl>
                                          <p:spTgt spid="63523"/>
                                        </p:tgtEl>
                                        <p:attrNameLst>
                                          <p:attrName>style.rotation</p:attrName>
                                        </p:attrNameLst>
                                      </p:cBhvr>
                                      <p:tavLst>
                                        <p:tav tm="0">
                                          <p:val>
                                            <p:fltVal val="720"/>
                                          </p:val>
                                        </p:tav>
                                        <p:tav tm="100000">
                                          <p:val>
                                            <p:fltVal val="0"/>
                                          </p:val>
                                        </p:tav>
                                      </p:tavLst>
                                    </p:anim>
                                    <p:anim calcmode="lin" valueType="num">
                                      <p:cBhvr>
                                        <p:cTn id="222" dur="2000" fill="hold"/>
                                        <p:tgtEl>
                                          <p:spTgt spid="63523"/>
                                        </p:tgtEl>
                                        <p:attrNameLst>
                                          <p:attrName>ppt_h</p:attrName>
                                        </p:attrNameLst>
                                      </p:cBhvr>
                                      <p:tavLst>
                                        <p:tav tm="0">
                                          <p:val>
                                            <p:fltVal val="0"/>
                                          </p:val>
                                        </p:tav>
                                        <p:tav tm="100000">
                                          <p:val>
                                            <p:strVal val="#ppt_h"/>
                                          </p:val>
                                        </p:tav>
                                      </p:tavLst>
                                    </p:anim>
                                    <p:anim calcmode="lin" valueType="num">
                                      <p:cBhvr>
                                        <p:cTn id="223" dur="2000" fill="hold"/>
                                        <p:tgtEl>
                                          <p:spTgt spid="63523"/>
                                        </p:tgtEl>
                                        <p:attrNameLst>
                                          <p:attrName>ppt_w</p:attrName>
                                        </p:attrNameLst>
                                      </p:cBhvr>
                                      <p:tavLst>
                                        <p:tav tm="0">
                                          <p:val>
                                            <p:fltVal val="0"/>
                                          </p:val>
                                        </p:tav>
                                        <p:tav tm="100000">
                                          <p:val>
                                            <p:strVal val="#ppt_w"/>
                                          </p:val>
                                        </p:tav>
                                      </p:tavLst>
                                    </p:anim>
                                  </p:childTnLst>
                                </p:cTn>
                              </p:par>
                              <p:par>
                                <p:cTn id="224" presetID="35" presetClass="entr" presetSubtype="0" fill="hold" grpId="0" nodeType="withEffect">
                                  <p:stCondLst>
                                    <p:cond delay="0"/>
                                  </p:stCondLst>
                                  <p:childTnLst>
                                    <p:set>
                                      <p:cBhvr>
                                        <p:cTn id="225" dur="1" fill="hold">
                                          <p:stCondLst>
                                            <p:cond delay="0"/>
                                          </p:stCondLst>
                                        </p:cTn>
                                        <p:tgtEl>
                                          <p:spTgt spid="63522"/>
                                        </p:tgtEl>
                                        <p:attrNameLst>
                                          <p:attrName>style.visibility</p:attrName>
                                        </p:attrNameLst>
                                      </p:cBhvr>
                                      <p:to>
                                        <p:strVal val="visible"/>
                                      </p:to>
                                    </p:set>
                                    <p:animEffect transition="in" filter="fade">
                                      <p:cBhvr>
                                        <p:cTn id="226" dur="2000"/>
                                        <p:tgtEl>
                                          <p:spTgt spid="63522"/>
                                        </p:tgtEl>
                                      </p:cBhvr>
                                    </p:animEffect>
                                    <p:anim calcmode="lin" valueType="num">
                                      <p:cBhvr>
                                        <p:cTn id="227" dur="2000" fill="hold"/>
                                        <p:tgtEl>
                                          <p:spTgt spid="63522"/>
                                        </p:tgtEl>
                                        <p:attrNameLst>
                                          <p:attrName>style.rotation</p:attrName>
                                        </p:attrNameLst>
                                      </p:cBhvr>
                                      <p:tavLst>
                                        <p:tav tm="0">
                                          <p:val>
                                            <p:fltVal val="720"/>
                                          </p:val>
                                        </p:tav>
                                        <p:tav tm="100000">
                                          <p:val>
                                            <p:fltVal val="0"/>
                                          </p:val>
                                        </p:tav>
                                      </p:tavLst>
                                    </p:anim>
                                    <p:anim calcmode="lin" valueType="num">
                                      <p:cBhvr>
                                        <p:cTn id="228" dur="2000" fill="hold"/>
                                        <p:tgtEl>
                                          <p:spTgt spid="63522"/>
                                        </p:tgtEl>
                                        <p:attrNameLst>
                                          <p:attrName>ppt_h</p:attrName>
                                        </p:attrNameLst>
                                      </p:cBhvr>
                                      <p:tavLst>
                                        <p:tav tm="0">
                                          <p:val>
                                            <p:fltVal val="0"/>
                                          </p:val>
                                        </p:tav>
                                        <p:tav tm="100000">
                                          <p:val>
                                            <p:strVal val="#ppt_h"/>
                                          </p:val>
                                        </p:tav>
                                      </p:tavLst>
                                    </p:anim>
                                    <p:anim calcmode="lin" valueType="num">
                                      <p:cBhvr>
                                        <p:cTn id="229" dur="2000" fill="hold"/>
                                        <p:tgtEl>
                                          <p:spTgt spid="63522"/>
                                        </p:tgtEl>
                                        <p:attrNameLst>
                                          <p:attrName>ppt_w</p:attrName>
                                        </p:attrNameLst>
                                      </p:cBhvr>
                                      <p:tavLst>
                                        <p:tav tm="0">
                                          <p:val>
                                            <p:fltVal val="0"/>
                                          </p:val>
                                        </p:tav>
                                        <p:tav tm="100000">
                                          <p:val>
                                            <p:strVal val="#ppt_w"/>
                                          </p:val>
                                        </p:tav>
                                      </p:tavLst>
                                    </p:anim>
                                  </p:childTnLst>
                                </p:cTn>
                              </p:par>
                              <p:par>
                                <p:cTn id="230" presetID="35" presetClass="entr" presetSubtype="0" fill="hold" grpId="0" nodeType="withEffect">
                                  <p:stCondLst>
                                    <p:cond delay="0"/>
                                  </p:stCondLst>
                                  <p:childTnLst>
                                    <p:set>
                                      <p:cBhvr>
                                        <p:cTn id="231" dur="1" fill="hold">
                                          <p:stCondLst>
                                            <p:cond delay="0"/>
                                          </p:stCondLst>
                                        </p:cTn>
                                        <p:tgtEl>
                                          <p:spTgt spid="63521"/>
                                        </p:tgtEl>
                                        <p:attrNameLst>
                                          <p:attrName>style.visibility</p:attrName>
                                        </p:attrNameLst>
                                      </p:cBhvr>
                                      <p:to>
                                        <p:strVal val="visible"/>
                                      </p:to>
                                    </p:set>
                                    <p:animEffect transition="in" filter="fade">
                                      <p:cBhvr>
                                        <p:cTn id="232" dur="2000"/>
                                        <p:tgtEl>
                                          <p:spTgt spid="63521"/>
                                        </p:tgtEl>
                                      </p:cBhvr>
                                    </p:animEffect>
                                    <p:anim calcmode="lin" valueType="num">
                                      <p:cBhvr>
                                        <p:cTn id="233" dur="2000" fill="hold"/>
                                        <p:tgtEl>
                                          <p:spTgt spid="63521"/>
                                        </p:tgtEl>
                                        <p:attrNameLst>
                                          <p:attrName>style.rotation</p:attrName>
                                        </p:attrNameLst>
                                      </p:cBhvr>
                                      <p:tavLst>
                                        <p:tav tm="0">
                                          <p:val>
                                            <p:fltVal val="720"/>
                                          </p:val>
                                        </p:tav>
                                        <p:tav tm="100000">
                                          <p:val>
                                            <p:fltVal val="0"/>
                                          </p:val>
                                        </p:tav>
                                      </p:tavLst>
                                    </p:anim>
                                    <p:anim calcmode="lin" valueType="num">
                                      <p:cBhvr>
                                        <p:cTn id="234" dur="2000" fill="hold"/>
                                        <p:tgtEl>
                                          <p:spTgt spid="63521"/>
                                        </p:tgtEl>
                                        <p:attrNameLst>
                                          <p:attrName>ppt_h</p:attrName>
                                        </p:attrNameLst>
                                      </p:cBhvr>
                                      <p:tavLst>
                                        <p:tav tm="0">
                                          <p:val>
                                            <p:fltVal val="0"/>
                                          </p:val>
                                        </p:tav>
                                        <p:tav tm="100000">
                                          <p:val>
                                            <p:strVal val="#ppt_h"/>
                                          </p:val>
                                        </p:tav>
                                      </p:tavLst>
                                    </p:anim>
                                    <p:anim calcmode="lin" valueType="num">
                                      <p:cBhvr>
                                        <p:cTn id="235" dur="2000" fill="hold"/>
                                        <p:tgtEl>
                                          <p:spTgt spid="63521"/>
                                        </p:tgtEl>
                                        <p:attrNameLst>
                                          <p:attrName>ppt_w</p:attrName>
                                        </p:attrNameLst>
                                      </p:cBhvr>
                                      <p:tavLst>
                                        <p:tav tm="0">
                                          <p:val>
                                            <p:fltVal val="0"/>
                                          </p:val>
                                        </p:tav>
                                        <p:tav tm="100000">
                                          <p:val>
                                            <p:strVal val="#ppt_w"/>
                                          </p:val>
                                        </p:tav>
                                      </p:tavLst>
                                    </p:anim>
                                  </p:childTnLst>
                                </p:cTn>
                              </p:par>
                              <p:par>
                                <p:cTn id="236" presetID="35" presetClass="entr" presetSubtype="0" fill="hold" grpId="0" nodeType="withEffect">
                                  <p:stCondLst>
                                    <p:cond delay="0"/>
                                  </p:stCondLst>
                                  <p:childTnLst>
                                    <p:set>
                                      <p:cBhvr>
                                        <p:cTn id="237" dur="1" fill="hold">
                                          <p:stCondLst>
                                            <p:cond delay="0"/>
                                          </p:stCondLst>
                                        </p:cTn>
                                        <p:tgtEl>
                                          <p:spTgt spid="63520"/>
                                        </p:tgtEl>
                                        <p:attrNameLst>
                                          <p:attrName>style.visibility</p:attrName>
                                        </p:attrNameLst>
                                      </p:cBhvr>
                                      <p:to>
                                        <p:strVal val="visible"/>
                                      </p:to>
                                    </p:set>
                                    <p:animEffect transition="in" filter="fade">
                                      <p:cBhvr>
                                        <p:cTn id="238" dur="2000"/>
                                        <p:tgtEl>
                                          <p:spTgt spid="63520"/>
                                        </p:tgtEl>
                                      </p:cBhvr>
                                    </p:animEffect>
                                    <p:anim calcmode="lin" valueType="num">
                                      <p:cBhvr>
                                        <p:cTn id="239" dur="2000" fill="hold"/>
                                        <p:tgtEl>
                                          <p:spTgt spid="63520"/>
                                        </p:tgtEl>
                                        <p:attrNameLst>
                                          <p:attrName>style.rotation</p:attrName>
                                        </p:attrNameLst>
                                      </p:cBhvr>
                                      <p:tavLst>
                                        <p:tav tm="0">
                                          <p:val>
                                            <p:fltVal val="720"/>
                                          </p:val>
                                        </p:tav>
                                        <p:tav tm="100000">
                                          <p:val>
                                            <p:fltVal val="0"/>
                                          </p:val>
                                        </p:tav>
                                      </p:tavLst>
                                    </p:anim>
                                    <p:anim calcmode="lin" valueType="num">
                                      <p:cBhvr>
                                        <p:cTn id="240" dur="2000" fill="hold"/>
                                        <p:tgtEl>
                                          <p:spTgt spid="63520"/>
                                        </p:tgtEl>
                                        <p:attrNameLst>
                                          <p:attrName>ppt_h</p:attrName>
                                        </p:attrNameLst>
                                      </p:cBhvr>
                                      <p:tavLst>
                                        <p:tav tm="0">
                                          <p:val>
                                            <p:fltVal val="0"/>
                                          </p:val>
                                        </p:tav>
                                        <p:tav tm="100000">
                                          <p:val>
                                            <p:strVal val="#ppt_h"/>
                                          </p:val>
                                        </p:tav>
                                      </p:tavLst>
                                    </p:anim>
                                    <p:anim calcmode="lin" valueType="num">
                                      <p:cBhvr>
                                        <p:cTn id="241" dur="2000" fill="hold"/>
                                        <p:tgtEl>
                                          <p:spTgt spid="63520"/>
                                        </p:tgtEl>
                                        <p:attrNameLst>
                                          <p:attrName>ppt_w</p:attrName>
                                        </p:attrNameLst>
                                      </p:cBhvr>
                                      <p:tavLst>
                                        <p:tav tm="0">
                                          <p:val>
                                            <p:fltVal val="0"/>
                                          </p:val>
                                        </p:tav>
                                        <p:tav tm="100000">
                                          <p:val>
                                            <p:strVal val="#ppt_w"/>
                                          </p:val>
                                        </p:tav>
                                      </p:tavLst>
                                    </p:anim>
                                  </p:childTnLst>
                                </p:cTn>
                              </p:par>
                            </p:childTnLst>
                          </p:cTn>
                        </p:par>
                      </p:childTnLst>
                    </p:cTn>
                  </p:par>
                  <p:par>
                    <p:cTn id="242" fill="hold" nodeType="clickPar">
                      <p:stCondLst>
                        <p:cond delay="indefinite"/>
                      </p:stCondLst>
                      <p:childTnLst>
                        <p:par>
                          <p:cTn id="243" fill="hold" nodeType="withGroup">
                            <p:stCondLst>
                              <p:cond delay="0"/>
                            </p:stCondLst>
                            <p:childTnLst>
                              <p:par>
                                <p:cTn id="244" presetID="42" presetClass="entr" presetSubtype="0" fill="hold" grpId="0" nodeType="clickEffect">
                                  <p:stCondLst>
                                    <p:cond delay="0"/>
                                  </p:stCondLst>
                                  <p:childTnLst>
                                    <p:set>
                                      <p:cBhvr>
                                        <p:cTn id="245" dur="1" fill="hold">
                                          <p:stCondLst>
                                            <p:cond delay="0"/>
                                          </p:stCondLst>
                                        </p:cTn>
                                        <p:tgtEl>
                                          <p:spTgt spid="63537"/>
                                        </p:tgtEl>
                                        <p:attrNameLst>
                                          <p:attrName>style.visibility</p:attrName>
                                        </p:attrNameLst>
                                      </p:cBhvr>
                                      <p:to>
                                        <p:strVal val="visible"/>
                                      </p:to>
                                    </p:set>
                                    <p:animEffect transition="in" filter="fade">
                                      <p:cBhvr>
                                        <p:cTn id="246" dur="1000"/>
                                        <p:tgtEl>
                                          <p:spTgt spid="63537"/>
                                        </p:tgtEl>
                                      </p:cBhvr>
                                    </p:animEffect>
                                    <p:anim calcmode="lin" valueType="num">
                                      <p:cBhvr>
                                        <p:cTn id="247" dur="1000" fill="hold"/>
                                        <p:tgtEl>
                                          <p:spTgt spid="63537"/>
                                        </p:tgtEl>
                                        <p:attrNameLst>
                                          <p:attrName>ppt_x</p:attrName>
                                        </p:attrNameLst>
                                      </p:cBhvr>
                                      <p:tavLst>
                                        <p:tav tm="0">
                                          <p:val>
                                            <p:strVal val="#ppt_x"/>
                                          </p:val>
                                        </p:tav>
                                        <p:tav tm="100000">
                                          <p:val>
                                            <p:strVal val="#ppt_x"/>
                                          </p:val>
                                        </p:tav>
                                      </p:tavLst>
                                    </p:anim>
                                    <p:anim calcmode="lin" valueType="num">
                                      <p:cBhvr>
                                        <p:cTn id="248" dur="1000" fill="hold"/>
                                        <p:tgtEl>
                                          <p:spTgt spid="63537"/>
                                        </p:tgtEl>
                                        <p:attrNameLst>
                                          <p:attrName>ppt_y</p:attrName>
                                        </p:attrNameLst>
                                      </p:cBhvr>
                                      <p:tavLst>
                                        <p:tav tm="0">
                                          <p:val>
                                            <p:strVal val="#ppt_y+.1"/>
                                          </p:val>
                                        </p:tav>
                                        <p:tav tm="100000">
                                          <p:val>
                                            <p:strVal val="#ppt_y"/>
                                          </p:val>
                                        </p:tav>
                                      </p:tavLst>
                                    </p:anim>
                                  </p:childTnLst>
                                </p:cTn>
                              </p:par>
                            </p:childTnLst>
                          </p:cTn>
                        </p:par>
                      </p:childTnLst>
                    </p:cTn>
                  </p:par>
                  <p:par>
                    <p:cTn id="249" fill="hold" nodeType="clickPar">
                      <p:stCondLst>
                        <p:cond delay="indefinite"/>
                      </p:stCondLst>
                      <p:childTnLst>
                        <p:par>
                          <p:cTn id="250" fill="hold" nodeType="withGroup">
                            <p:stCondLst>
                              <p:cond delay="0"/>
                            </p:stCondLst>
                            <p:childTnLst>
                              <p:par>
                                <p:cTn id="251" presetID="47" presetClass="entr" presetSubtype="0" fill="hold" grpId="0" nodeType="clickEffect">
                                  <p:stCondLst>
                                    <p:cond delay="0"/>
                                  </p:stCondLst>
                                  <p:childTnLst>
                                    <p:set>
                                      <p:cBhvr>
                                        <p:cTn id="252" dur="1" fill="hold">
                                          <p:stCondLst>
                                            <p:cond delay="0"/>
                                          </p:stCondLst>
                                        </p:cTn>
                                        <p:tgtEl>
                                          <p:spTgt spid="63494"/>
                                        </p:tgtEl>
                                        <p:attrNameLst>
                                          <p:attrName>style.visibility</p:attrName>
                                        </p:attrNameLst>
                                      </p:cBhvr>
                                      <p:to>
                                        <p:strVal val="visible"/>
                                      </p:to>
                                    </p:set>
                                    <p:animEffect transition="in" filter="fade">
                                      <p:cBhvr>
                                        <p:cTn id="253" dur="1000"/>
                                        <p:tgtEl>
                                          <p:spTgt spid="63494"/>
                                        </p:tgtEl>
                                      </p:cBhvr>
                                    </p:animEffect>
                                    <p:anim calcmode="lin" valueType="num">
                                      <p:cBhvr>
                                        <p:cTn id="254" dur="1000" fill="hold"/>
                                        <p:tgtEl>
                                          <p:spTgt spid="63494"/>
                                        </p:tgtEl>
                                        <p:attrNameLst>
                                          <p:attrName>ppt_x</p:attrName>
                                        </p:attrNameLst>
                                      </p:cBhvr>
                                      <p:tavLst>
                                        <p:tav tm="0">
                                          <p:val>
                                            <p:strVal val="#ppt_x"/>
                                          </p:val>
                                        </p:tav>
                                        <p:tav tm="100000">
                                          <p:val>
                                            <p:strVal val="#ppt_x"/>
                                          </p:val>
                                        </p:tav>
                                      </p:tavLst>
                                    </p:anim>
                                    <p:anim calcmode="lin" valueType="num">
                                      <p:cBhvr>
                                        <p:cTn id="255" dur="1000" fill="hold"/>
                                        <p:tgtEl>
                                          <p:spTgt spid="63494"/>
                                        </p:tgtEl>
                                        <p:attrNameLst>
                                          <p:attrName>ppt_y</p:attrName>
                                        </p:attrNameLst>
                                      </p:cBhvr>
                                      <p:tavLst>
                                        <p:tav tm="0">
                                          <p:val>
                                            <p:strVal val="#ppt_y-.1"/>
                                          </p:val>
                                        </p:tav>
                                        <p:tav tm="100000">
                                          <p:val>
                                            <p:strVal val="#ppt_y"/>
                                          </p:val>
                                        </p:tav>
                                      </p:tavLst>
                                    </p:anim>
                                  </p:childTnLst>
                                </p:cTn>
                              </p:par>
                            </p:childTnLst>
                          </p:cTn>
                        </p:par>
                      </p:childTnLst>
                    </p:cTn>
                  </p:par>
                  <p:par>
                    <p:cTn id="256" fill="hold" nodeType="clickPar">
                      <p:stCondLst>
                        <p:cond delay="indefinite"/>
                      </p:stCondLst>
                      <p:childTnLst>
                        <p:par>
                          <p:cTn id="257" fill="hold" nodeType="withGroup">
                            <p:stCondLst>
                              <p:cond delay="0"/>
                            </p:stCondLst>
                            <p:childTnLst>
                              <p:par>
                                <p:cTn id="258" presetID="30" presetClass="entr" presetSubtype="0" fill="hold" grpId="0" nodeType="clickEffect">
                                  <p:stCondLst>
                                    <p:cond delay="0"/>
                                  </p:stCondLst>
                                  <p:childTnLst>
                                    <p:set>
                                      <p:cBhvr>
                                        <p:cTn id="259" dur="1" fill="hold">
                                          <p:stCondLst>
                                            <p:cond delay="0"/>
                                          </p:stCondLst>
                                        </p:cTn>
                                        <p:tgtEl>
                                          <p:spTgt spid="63496"/>
                                        </p:tgtEl>
                                        <p:attrNameLst>
                                          <p:attrName>style.visibility</p:attrName>
                                        </p:attrNameLst>
                                      </p:cBhvr>
                                      <p:to>
                                        <p:strVal val="visible"/>
                                      </p:to>
                                    </p:set>
                                    <p:animEffect transition="in" filter="fade">
                                      <p:cBhvr>
                                        <p:cTn id="260" dur="800" decel="100000"/>
                                        <p:tgtEl>
                                          <p:spTgt spid="63496"/>
                                        </p:tgtEl>
                                      </p:cBhvr>
                                    </p:animEffect>
                                    <p:anim calcmode="lin" valueType="num">
                                      <p:cBhvr>
                                        <p:cTn id="261" dur="800" decel="100000" fill="hold"/>
                                        <p:tgtEl>
                                          <p:spTgt spid="63496"/>
                                        </p:tgtEl>
                                        <p:attrNameLst>
                                          <p:attrName>style.rotation</p:attrName>
                                        </p:attrNameLst>
                                      </p:cBhvr>
                                      <p:tavLst>
                                        <p:tav tm="0">
                                          <p:val>
                                            <p:fltVal val="-90"/>
                                          </p:val>
                                        </p:tav>
                                        <p:tav tm="100000">
                                          <p:val>
                                            <p:fltVal val="0"/>
                                          </p:val>
                                        </p:tav>
                                      </p:tavLst>
                                    </p:anim>
                                    <p:anim calcmode="lin" valueType="num">
                                      <p:cBhvr>
                                        <p:cTn id="262" dur="800" decel="100000" fill="hold"/>
                                        <p:tgtEl>
                                          <p:spTgt spid="63496"/>
                                        </p:tgtEl>
                                        <p:attrNameLst>
                                          <p:attrName>ppt_x</p:attrName>
                                        </p:attrNameLst>
                                      </p:cBhvr>
                                      <p:tavLst>
                                        <p:tav tm="0">
                                          <p:val>
                                            <p:strVal val="#ppt_x+0.4"/>
                                          </p:val>
                                        </p:tav>
                                        <p:tav tm="100000">
                                          <p:val>
                                            <p:strVal val="#ppt_x-0.05"/>
                                          </p:val>
                                        </p:tav>
                                      </p:tavLst>
                                    </p:anim>
                                    <p:anim calcmode="lin" valueType="num">
                                      <p:cBhvr>
                                        <p:cTn id="263" dur="800" decel="100000" fill="hold"/>
                                        <p:tgtEl>
                                          <p:spTgt spid="63496"/>
                                        </p:tgtEl>
                                        <p:attrNameLst>
                                          <p:attrName>ppt_y</p:attrName>
                                        </p:attrNameLst>
                                      </p:cBhvr>
                                      <p:tavLst>
                                        <p:tav tm="0">
                                          <p:val>
                                            <p:strVal val="#ppt_y-0.4"/>
                                          </p:val>
                                        </p:tav>
                                        <p:tav tm="100000">
                                          <p:val>
                                            <p:strVal val="#ppt_y+0.1"/>
                                          </p:val>
                                        </p:tav>
                                      </p:tavLst>
                                    </p:anim>
                                    <p:anim calcmode="lin" valueType="num">
                                      <p:cBhvr>
                                        <p:cTn id="264" dur="200" accel="100000" fill="hold">
                                          <p:stCondLst>
                                            <p:cond delay="800"/>
                                          </p:stCondLst>
                                        </p:cTn>
                                        <p:tgtEl>
                                          <p:spTgt spid="63496"/>
                                        </p:tgtEl>
                                        <p:attrNameLst>
                                          <p:attrName>ppt_x</p:attrName>
                                        </p:attrNameLst>
                                      </p:cBhvr>
                                      <p:tavLst>
                                        <p:tav tm="0">
                                          <p:val>
                                            <p:strVal val="#ppt_x-0.05"/>
                                          </p:val>
                                        </p:tav>
                                        <p:tav tm="100000">
                                          <p:val>
                                            <p:strVal val="#ppt_x"/>
                                          </p:val>
                                        </p:tav>
                                      </p:tavLst>
                                    </p:anim>
                                    <p:anim calcmode="lin" valueType="num">
                                      <p:cBhvr>
                                        <p:cTn id="265" dur="200" accel="100000" fill="hold">
                                          <p:stCondLst>
                                            <p:cond delay="800"/>
                                          </p:stCondLst>
                                        </p:cTn>
                                        <p:tgtEl>
                                          <p:spTgt spid="63496"/>
                                        </p:tgtEl>
                                        <p:attrNameLst>
                                          <p:attrName>ppt_y</p:attrName>
                                        </p:attrNameLst>
                                      </p:cBhvr>
                                      <p:tavLst>
                                        <p:tav tm="0">
                                          <p:val>
                                            <p:strVal val="#ppt_y+0.1"/>
                                          </p:val>
                                        </p:tav>
                                        <p:tav tm="100000">
                                          <p:val>
                                            <p:strVal val="#ppt_y"/>
                                          </p:val>
                                        </p:tav>
                                      </p:tavLst>
                                    </p:anim>
                                  </p:childTnLst>
                                </p:cTn>
                              </p:par>
                              <p:par>
                                <p:cTn id="266" presetID="30" presetClass="entr" presetSubtype="0" fill="hold" grpId="0" nodeType="withEffect">
                                  <p:stCondLst>
                                    <p:cond delay="0"/>
                                  </p:stCondLst>
                                  <p:childTnLst>
                                    <p:set>
                                      <p:cBhvr>
                                        <p:cTn id="267" dur="1" fill="hold">
                                          <p:stCondLst>
                                            <p:cond delay="0"/>
                                          </p:stCondLst>
                                        </p:cTn>
                                        <p:tgtEl>
                                          <p:spTgt spid="63497"/>
                                        </p:tgtEl>
                                        <p:attrNameLst>
                                          <p:attrName>style.visibility</p:attrName>
                                        </p:attrNameLst>
                                      </p:cBhvr>
                                      <p:to>
                                        <p:strVal val="visible"/>
                                      </p:to>
                                    </p:set>
                                    <p:animEffect transition="in" filter="fade">
                                      <p:cBhvr>
                                        <p:cTn id="268" dur="800" decel="100000"/>
                                        <p:tgtEl>
                                          <p:spTgt spid="63497"/>
                                        </p:tgtEl>
                                      </p:cBhvr>
                                    </p:animEffect>
                                    <p:anim calcmode="lin" valueType="num">
                                      <p:cBhvr>
                                        <p:cTn id="269" dur="800" decel="100000" fill="hold"/>
                                        <p:tgtEl>
                                          <p:spTgt spid="63497"/>
                                        </p:tgtEl>
                                        <p:attrNameLst>
                                          <p:attrName>style.rotation</p:attrName>
                                        </p:attrNameLst>
                                      </p:cBhvr>
                                      <p:tavLst>
                                        <p:tav tm="0">
                                          <p:val>
                                            <p:fltVal val="-90"/>
                                          </p:val>
                                        </p:tav>
                                        <p:tav tm="100000">
                                          <p:val>
                                            <p:fltVal val="0"/>
                                          </p:val>
                                        </p:tav>
                                      </p:tavLst>
                                    </p:anim>
                                    <p:anim calcmode="lin" valueType="num">
                                      <p:cBhvr>
                                        <p:cTn id="270" dur="800" decel="100000" fill="hold"/>
                                        <p:tgtEl>
                                          <p:spTgt spid="63497"/>
                                        </p:tgtEl>
                                        <p:attrNameLst>
                                          <p:attrName>ppt_x</p:attrName>
                                        </p:attrNameLst>
                                      </p:cBhvr>
                                      <p:tavLst>
                                        <p:tav tm="0">
                                          <p:val>
                                            <p:strVal val="#ppt_x+0.4"/>
                                          </p:val>
                                        </p:tav>
                                        <p:tav tm="100000">
                                          <p:val>
                                            <p:strVal val="#ppt_x-0.05"/>
                                          </p:val>
                                        </p:tav>
                                      </p:tavLst>
                                    </p:anim>
                                    <p:anim calcmode="lin" valueType="num">
                                      <p:cBhvr>
                                        <p:cTn id="271" dur="800" decel="100000" fill="hold"/>
                                        <p:tgtEl>
                                          <p:spTgt spid="63497"/>
                                        </p:tgtEl>
                                        <p:attrNameLst>
                                          <p:attrName>ppt_y</p:attrName>
                                        </p:attrNameLst>
                                      </p:cBhvr>
                                      <p:tavLst>
                                        <p:tav tm="0">
                                          <p:val>
                                            <p:strVal val="#ppt_y-0.4"/>
                                          </p:val>
                                        </p:tav>
                                        <p:tav tm="100000">
                                          <p:val>
                                            <p:strVal val="#ppt_y+0.1"/>
                                          </p:val>
                                        </p:tav>
                                      </p:tavLst>
                                    </p:anim>
                                    <p:anim calcmode="lin" valueType="num">
                                      <p:cBhvr>
                                        <p:cTn id="272" dur="200" accel="100000" fill="hold">
                                          <p:stCondLst>
                                            <p:cond delay="800"/>
                                          </p:stCondLst>
                                        </p:cTn>
                                        <p:tgtEl>
                                          <p:spTgt spid="63497"/>
                                        </p:tgtEl>
                                        <p:attrNameLst>
                                          <p:attrName>ppt_x</p:attrName>
                                        </p:attrNameLst>
                                      </p:cBhvr>
                                      <p:tavLst>
                                        <p:tav tm="0">
                                          <p:val>
                                            <p:strVal val="#ppt_x-0.05"/>
                                          </p:val>
                                        </p:tav>
                                        <p:tav tm="100000">
                                          <p:val>
                                            <p:strVal val="#ppt_x"/>
                                          </p:val>
                                        </p:tav>
                                      </p:tavLst>
                                    </p:anim>
                                    <p:anim calcmode="lin" valueType="num">
                                      <p:cBhvr>
                                        <p:cTn id="273" dur="200" accel="100000" fill="hold">
                                          <p:stCondLst>
                                            <p:cond delay="800"/>
                                          </p:stCondLst>
                                        </p:cTn>
                                        <p:tgtEl>
                                          <p:spTgt spid="63497"/>
                                        </p:tgtEl>
                                        <p:attrNameLst>
                                          <p:attrName>ppt_y</p:attrName>
                                        </p:attrNameLst>
                                      </p:cBhvr>
                                      <p:tavLst>
                                        <p:tav tm="0">
                                          <p:val>
                                            <p:strVal val="#ppt_y+0.1"/>
                                          </p:val>
                                        </p:tav>
                                        <p:tav tm="100000">
                                          <p:val>
                                            <p:strVal val="#ppt_y"/>
                                          </p:val>
                                        </p:tav>
                                      </p:tavLst>
                                    </p:anim>
                                  </p:childTnLst>
                                </p:cTn>
                              </p:par>
                            </p:childTnLst>
                          </p:cTn>
                        </p:par>
                      </p:childTnLst>
                    </p:cTn>
                  </p:par>
                  <p:par>
                    <p:cTn id="274" fill="hold" nodeType="clickPar">
                      <p:stCondLst>
                        <p:cond delay="indefinite"/>
                      </p:stCondLst>
                      <p:childTnLst>
                        <p:par>
                          <p:cTn id="275" fill="hold" nodeType="withGroup">
                            <p:stCondLst>
                              <p:cond delay="0"/>
                            </p:stCondLst>
                            <p:childTnLst>
                              <p:par>
                                <p:cTn id="276" presetID="43" presetClass="entr" presetSubtype="0" fill="hold" grpId="0" nodeType="clickEffect">
                                  <p:stCondLst>
                                    <p:cond delay="0"/>
                                  </p:stCondLst>
                                  <p:childTnLst>
                                    <p:set>
                                      <p:cBhvr>
                                        <p:cTn id="277" dur="1" fill="hold">
                                          <p:stCondLst>
                                            <p:cond delay="0"/>
                                          </p:stCondLst>
                                        </p:cTn>
                                        <p:tgtEl>
                                          <p:spTgt spid="63512"/>
                                        </p:tgtEl>
                                        <p:attrNameLst>
                                          <p:attrName>style.visibility</p:attrName>
                                        </p:attrNameLst>
                                      </p:cBhvr>
                                      <p:to>
                                        <p:strVal val="visible"/>
                                      </p:to>
                                    </p:set>
                                    <p:animEffect transition="in" filter="fade">
                                      <p:cBhvr>
                                        <p:cTn id="278" dur="100"/>
                                        <p:tgtEl>
                                          <p:spTgt spid="63512"/>
                                        </p:tgtEl>
                                      </p:cBhvr>
                                    </p:animEffect>
                                    <p:anim calcmode="lin" valueType="num">
                                      <p:cBhvr>
                                        <p:cTn id="279" dur="400" fill="hold"/>
                                        <p:tgtEl>
                                          <p:spTgt spid="63512"/>
                                        </p:tgtEl>
                                        <p:attrNameLst>
                                          <p:attrName>ppt_x</p:attrName>
                                        </p:attrNameLst>
                                      </p:cBhvr>
                                      <p:tavLst>
                                        <p:tav tm="0">
                                          <p:val>
                                            <p:strVal val="#ppt_x"/>
                                          </p:val>
                                        </p:tav>
                                        <p:tav tm="100000">
                                          <p:val>
                                            <p:strVal val="#ppt_x"/>
                                          </p:val>
                                        </p:tav>
                                      </p:tavLst>
                                    </p:anim>
                                    <p:anim calcmode="lin" valueType="num">
                                      <p:cBhvr>
                                        <p:cTn id="280" dur="400" fill="hold"/>
                                        <p:tgtEl>
                                          <p:spTgt spid="63512"/>
                                        </p:tgtEl>
                                        <p:attrNameLst>
                                          <p:attrName>ppt_y</p:attrName>
                                        </p:attrNameLst>
                                      </p:cBhvr>
                                      <p:tavLst>
                                        <p:tav tm="0">
                                          <p:val>
                                            <p:strVal val="#ppt_y+0.31"/>
                                          </p:val>
                                        </p:tav>
                                        <p:tav tm="100000">
                                          <p:val>
                                            <p:strVal val="#ppt_y+0.31"/>
                                          </p:val>
                                        </p:tav>
                                      </p:tavLst>
                                    </p:anim>
                                    <p:anim calcmode="lin" valueType="num">
                                      <p:cBhvr>
                                        <p:cTn id="281" dur="600" decel="50000" fill="hold">
                                          <p:stCondLst>
                                            <p:cond delay="400"/>
                                          </p:stCondLst>
                                        </p:cTn>
                                        <p:tgtEl>
                                          <p:spTgt spid="6351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82" dur="600" decel="50000" fill="hold">
                                          <p:stCondLst>
                                            <p:cond delay="400"/>
                                          </p:stCondLst>
                                        </p:cTn>
                                        <p:tgtEl>
                                          <p:spTgt spid="6351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83" fill="hold" nodeType="clickPar">
                      <p:stCondLst>
                        <p:cond delay="indefinite"/>
                      </p:stCondLst>
                      <p:childTnLst>
                        <p:par>
                          <p:cTn id="284" fill="hold" nodeType="withGroup">
                            <p:stCondLst>
                              <p:cond delay="0"/>
                            </p:stCondLst>
                            <p:childTnLst>
                              <p:par>
                                <p:cTn id="285" presetID="43" presetClass="entr" presetSubtype="0" fill="hold" grpId="0" nodeType="clickEffect">
                                  <p:stCondLst>
                                    <p:cond delay="0"/>
                                  </p:stCondLst>
                                  <p:childTnLst>
                                    <p:set>
                                      <p:cBhvr>
                                        <p:cTn id="286" dur="1" fill="hold">
                                          <p:stCondLst>
                                            <p:cond delay="0"/>
                                          </p:stCondLst>
                                        </p:cTn>
                                        <p:tgtEl>
                                          <p:spTgt spid="63515"/>
                                        </p:tgtEl>
                                        <p:attrNameLst>
                                          <p:attrName>style.visibility</p:attrName>
                                        </p:attrNameLst>
                                      </p:cBhvr>
                                      <p:to>
                                        <p:strVal val="visible"/>
                                      </p:to>
                                    </p:set>
                                    <p:animEffect transition="in" filter="fade">
                                      <p:cBhvr>
                                        <p:cTn id="287" dur="100"/>
                                        <p:tgtEl>
                                          <p:spTgt spid="63515"/>
                                        </p:tgtEl>
                                      </p:cBhvr>
                                    </p:animEffect>
                                    <p:anim calcmode="lin" valueType="num">
                                      <p:cBhvr>
                                        <p:cTn id="288" dur="400" fill="hold"/>
                                        <p:tgtEl>
                                          <p:spTgt spid="63515"/>
                                        </p:tgtEl>
                                        <p:attrNameLst>
                                          <p:attrName>ppt_x</p:attrName>
                                        </p:attrNameLst>
                                      </p:cBhvr>
                                      <p:tavLst>
                                        <p:tav tm="0">
                                          <p:val>
                                            <p:strVal val="#ppt_x"/>
                                          </p:val>
                                        </p:tav>
                                        <p:tav tm="100000">
                                          <p:val>
                                            <p:strVal val="#ppt_x"/>
                                          </p:val>
                                        </p:tav>
                                      </p:tavLst>
                                    </p:anim>
                                    <p:anim calcmode="lin" valueType="num">
                                      <p:cBhvr>
                                        <p:cTn id="289" dur="400" fill="hold"/>
                                        <p:tgtEl>
                                          <p:spTgt spid="63515"/>
                                        </p:tgtEl>
                                        <p:attrNameLst>
                                          <p:attrName>ppt_y</p:attrName>
                                        </p:attrNameLst>
                                      </p:cBhvr>
                                      <p:tavLst>
                                        <p:tav tm="0">
                                          <p:val>
                                            <p:strVal val="#ppt_y+0.31"/>
                                          </p:val>
                                        </p:tav>
                                        <p:tav tm="100000">
                                          <p:val>
                                            <p:strVal val="#ppt_y+0.31"/>
                                          </p:val>
                                        </p:tav>
                                      </p:tavLst>
                                    </p:anim>
                                    <p:anim calcmode="lin" valueType="num">
                                      <p:cBhvr>
                                        <p:cTn id="290" dur="600" decel="50000" fill="hold">
                                          <p:stCondLst>
                                            <p:cond delay="400"/>
                                          </p:stCondLst>
                                        </p:cTn>
                                        <p:tgtEl>
                                          <p:spTgt spid="6351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1" dur="600" decel="50000" fill="hold">
                                          <p:stCondLst>
                                            <p:cond delay="400"/>
                                          </p:stCondLst>
                                        </p:cTn>
                                        <p:tgtEl>
                                          <p:spTgt spid="6351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92" fill="hold" nodeType="clickPar">
                      <p:stCondLst>
                        <p:cond delay="indefinite"/>
                      </p:stCondLst>
                      <p:childTnLst>
                        <p:par>
                          <p:cTn id="293" fill="hold" nodeType="withGroup">
                            <p:stCondLst>
                              <p:cond delay="0"/>
                            </p:stCondLst>
                            <p:childTnLst>
                              <p:par>
                                <p:cTn id="294" presetID="47" presetClass="entr" presetSubtype="0" fill="hold" grpId="0" nodeType="clickEffect">
                                  <p:stCondLst>
                                    <p:cond delay="0"/>
                                  </p:stCondLst>
                                  <p:childTnLst>
                                    <p:set>
                                      <p:cBhvr>
                                        <p:cTn id="295" dur="1" fill="hold">
                                          <p:stCondLst>
                                            <p:cond delay="0"/>
                                          </p:stCondLst>
                                        </p:cTn>
                                        <p:tgtEl>
                                          <p:spTgt spid="63513"/>
                                        </p:tgtEl>
                                        <p:attrNameLst>
                                          <p:attrName>style.visibility</p:attrName>
                                        </p:attrNameLst>
                                      </p:cBhvr>
                                      <p:to>
                                        <p:strVal val="visible"/>
                                      </p:to>
                                    </p:set>
                                    <p:animEffect transition="in" filter="fade">
                                      <p:cBhvr>
                                        <p:cTn id="296" dur="1000"/>
                                        <p:tgtEl>
                                          <p:spTgt spid="63513"/>
                                        </p:tgtEl>
                                      </p:cBhvr>
                                    </p:animEffect>
                                    <p:anim calcmode="lin" valueType="num">
                                      <p:cBhvr>
                                        <p:cTn id="297" dur="1000" fill="hold"/>
                                        <p:tgtEl>
                                          <p:spTgt spid="63513"/>
                                        </p:tgtEl>
                                        <p:attrNameLst>
                                          <p:attrName>ppt_x</p:attrName>
                                        </p:attrNameLst>
                                      </p:cBhvr>
                                      <p:tavLst>
                                        <p:tav tm="0">
                                          <p:val>
                                            <p:strVal val="#ppt_x"/>
                                          </p:val>
                                        </p:tav>
                                        <p:tav tm="100000">
                                          <p:val>
                                            <p:strVal val="#ppt_x"/>
                                          </p:val>
                                        </p:tav>
                                      </p:tavLst>
                                    </p:anim>
                                    <p:anim calcmode="lin" valueType="num">
                                      <p:cBhvr>
                                        <p:cTn id="298" dur="1000" fill="hold"/>
                                        <p:tgtEl>
                                          <p:spTgt spid="63513"/>
                                        </p:tgtEl>
                                        <p:attrNameLst>
                                          <p:attrName>ppt_y</p:attrName>
                                        </p:attrNameLst>
                                      </p:cBhvr>
                                      <p:tavLst>
                                        <p:tav tm="0">
                                          <p:val>
                                            <p:strVal val="#ppt_y-.1"/>
                                          </p:val>
                                        </p:tav>
                                        <p:tav tm="100000">
                                          <p:val>
                                            <p:strVal val="#ppt_y"/>
                                          </p:val>
                                        </p:tav>
                                      </p:tavLst>
                                    </p:anim>
                                  </p:childTnLst>
                                </p:cTn>
                              </p:par>
                              <p:par>
                                <p:cTn id="299" presetID="47" presetClass="entr" presetSubtype="0" fill="hold" grpId="0" nodeType="withEffect">
                                  <p:stCondLst>
                                    <p:cond delay="0"/>
                                  </p:stCondLst>
                                  <p:childTnLst>
                                    <p:set>
                                      <p:cBhvr>
                                        <p:cTn id="300" dur="1" fill="hold">
                                          <p:stCondLst>
                                            <p:cond delay="0"/>
                                          </p:stCondLst>
                                        </p:cTn>
                                        <p:tgtEl>
                                          <p:spTgt spid="63514"/>
                                        </p:tgtEl>
                                        <p:attrNameLst>
                                          <p:attrName>style.visibility</p:attrName>
                                        </p:attrNameLst>
                                      </p:cBhvr>
                                      <p:to>
                                        <p:strVal val="visible"/>
                                      </p:to>
                                    </p:set>
                                    <p:animEffect transition="in" filter="fade">
                                      <p:cBhvr>
                                        <p:cTn id="301" dur="1000"/>
                                        <p:tgtEl>
                                          <p:spTgt spid="63514"/>
                                        </p:tgtEl>
                                      </p:cBhvr>
                                    </p:animEffect>
                                    <p:anim calcmode="lin" valueType="num">
                                      <p:cBhvr>
                                        <p:cTn id="302" dur="1000" fill="hold"/>
                                        <p:tgtEl>
                                          <p:spTgt spid="63514"/>
                                        </p:tgtEl>
                                        <p:attrNameLst>
                                          <p:attrName>ppt_x</p:attrName>
                                        </p:attrNameLst>
                                      </p:cBhvr>
                                      <p:tavLst>
                                        <p:tav tm="0">
                                          <p:val>
                                            <p:strVal val="#ppt_x"/>
                                          </p:val>
                                        </p:tav>
                                        <p:tav tm="100000">
                                          <p:val>
                                            <p:strVal val="#ppt_x"/>
                                          </p:val>
                                        </p:tav>
                                      </p:tavLst>
                                    </p:anim>
                                    <p:anim calcmode="lin" valueType="num">
                                      <p:cBhvr>
                                        <p:cTn id="303" dur="1000" fill="hold"/>
                                        <p:tgtEl>
                                          <p:spTgt spid="63514"/>
                                        </p:tgtEl>
                                        <p:attrNameLst>
                                          <p:attrName>ppt_y</p:attrName>
                                        </p:attrNameLst>
                                      </p:cBhvr>
                                      <p:tavLst>
                                        <p:tav tm="0">
                                          <p:val>
                                            <p:strVal val="#ppt_y-.1"/>
                                          </p:val>
                                        </p:tav>
                                        <p:tav tm="100000">
                                          <p:val>
                                            <p:strVal val="#ppt_y"/>
                                          </p:val>
                                        </p:tav>
                                      </p:tavLst>
                                    </p:anim>
                                  </p:childTnLst>
                                </p:cTn>
                              </p:par>
                              <p:par>
                                <p:cTn id="304" presetID="47" presetClass="entr" presetSubtype="0" fill="hold" grpId="0" nodeType="withEffect">
                                  <p:stCondLst>
                                    <p:cond delay="0"/>
                                  </p:stCondLst>
                                  <p:childTnLst>
                                    <p:set>
                                      <p:cBhvr>
                                        <p:cTn id="305" dur="1" fill="hold">
                                          <p:stCondLst>
                                            <p:cond delay="0"/>
                                          </p:stCondLst>
                                        </p:cTn>
                                        <p:tgtEl>
                                          <p:spTgt spid="63495"/>
                                        </p:tgtEl>
                                        <p:attrNameLst>
                                          <p:attrName>style.visibility</p:attrName>
                                        </p:attrNameLst>
                                      </p:cBhvr>
                                      <p:to>
                                        <p:strVal val="visible"/>
                                      </p:to>
                                    </p:set>
                                    <p:animEffect transition="in" filter="fade">
                                      <p:cBhvr>
                                        <p:cTn id="306" dur="1000"/>
                                        <p:tgtEl>
                                          <p:spTgt spid="63495"/>
                                        </p:tgtEl>
                                      </p:cBhvr>
                                    </p:animEffect>
                                    <p:anim calcmode="lin" valueType="num">
                                      <p:cBhvr>
                                        <p:cTn id="307" dur="1000" fill="hold"/>
                                        <p:tgtEl>
                                          <p:spTgt spid="63495"/>
                                        </p:tgtEl>
                                        <p:attrNameLst>
                                          <p:attrName>ppt_x</p:attrName>
                                        </p:attrNameLst>
                                      </p:cBhvr>
                                      <p:tavLst>
                                        <p:tav tm="0">
                                          <p:val>
                                            <p:strVal val="#ppt_x"/>
                                          </p:val>
                                        </p:tav>
                                        <p:tav tm="100000">
                                          <p:val>
                                            <p:strVal val="#ppt_x"/>
                                          </p:val>
                                        </p:tav>
                                      </p:tavLst>
                                    </p:anim>
                                    <p:anim calcmode="lin" valueType="num">
                                      <p:cBhvr>
                                        <p:cTn id="308" dur="1000" fill="hold"/>
                                        <p:tgtEl>
                                          <p:spTgt spid="63495"/>
                                        </p:tgtEl>
                                        <p:attrNameLst>
                                          <p:attrName>ppt_y</p:attrName>
                                        </p:attrNameLst>
                                      </p:cBhvr>
                                      <p:tavLst>
                                        <p:tav tm="0">
                                          <p:val>
                                            <p:strVal val="#ppt_y-.1"/>
                                          </p:val>
                                        </p:tav>
                                        <p:tav tm="100000">
                                          <p:val>
                                            <p:strVal val="#ppt_y"/>
                                          </p:val>
                                        </p:tav>
                                      </p:tavLst>
                                    </p:anim>
                                  </p:childTnLst>
                                </p:cTn>
                              </p:par>
                              <p:par>
                                <p:cTn id="309" presetID="47" presetClass="entr" presetSubtype="0" fill="hold" grpId="0" nodeType="withEffect">
                                  <p:stCondLst>
                                    <p:cond delay="0"/>
                                  </p:stCondLst>
                                  <p:childTnLst>
                                    <p:set>
                                      <p:cBhvr>
                                        <p:cTn id="310" dur="1" fill="hold">
                                          <p:stCondLst>
                                            <p:cond delay="0"/>
                                          </p:stCondLst>
                                        </p:cTn>
                                        <p:tgtEl>
                                          <p:spTgt spid="63538"/>
                                        </p:tgtEl>
                                        <p:attrNameLst>
                                          <p:attrName>style.visibility</p:attrName>
                                        </p:attrNameLst>
                                      </p:cBhvr>
                                      <p:to>
                                        <p:strVal val="visible"/>
                                      </p:to>
                                    </p:set>
                                    <p:animEffect transition="in" filter="fade">
                                      <p:cBhvr>
                                        <p:cTn id="311" dur="1000"/>
                                        <p:tgtEl>
                                          <p:spTgt spid="63538"/>
                                        </p:tgtEl>
                                      </p:cBhvr>
                                    </p:animEffect>
                                    <p:anim calcmode="lin" valueType="num">
                                      <p:cBhvr>
                                        <p:cTn id="312" dur="1000" fill="hold"/>
                                        <p:tgtEl>
                                          <p:spTgt spid="63538"/>
                                        </p:tgtEl>
                                        <p:attrNameLst>
                                          <p:attrName>ppt_x</p:attrName>
                                        </p:attrNameLst>
                                      </p:cBhvr>
                                      <p:tavLst>
                                        <p:tav tm="0">
                                          <p:val>
                                            <p:strVal val="#ppt_x"/>
                                          </p:val>
                                        </p:tav>
                                        <p:tav tm="100000">
                                          <p:val>
                                            <p:strVal val="#ppt_x"/>
                                          </p:val>
                                        </p:tav>
                                      </p:tavLst>
                                    </p:anim>
                                    <p:anim calcmode="lin" valueType="num">
                                      <p:cBhvr>
                                        <p:cTn id="313" dur="1000" fill="hold"/>
                                        <p:tgtEl>
                                          <p:spTgt spid="63538"/>
                                        </p:tgtEl>
                                        <p:attrNameLst>
                                          <p:attrName>ppt_y</p:attrName>
                                        </p:attrNameLst>
                                      </p:cBhvr>
                                      <p:tavLst>
                                        <p:tav tm="0">
                                          <p:val>
                                            <p:strVal val="#ppt_y-.1"/>
                                          </p:val>
                                        </p:tav>
                                        <p:tav tm="100000">
                                          <p:val>
                                            <p:strVal val="#ppt_y"/>
                                          </p:val>
                                        </p:tav>
                                      </p:tavLst>
                                    </p:anim>
                                  </p:childTnLst>
                                </p:cTn>
                              </p:par>
                            </p:childTnLst>
                          </p:cTn>
                        </p:par>
                      </p:childTnLst>
                    </p:cTn>
                  </p:par>
                  <p:par>
                    <p:cTn id="314" fill="hold" nodeType="clickPar">
                      <p:stCondLst>
                        <p:cond delay="indefinite"/>
                      </p:stCondLst>
                      <p:childTnLst>
                        <p:par>
                          <p:cTn id="315" fill="hold" nodeType="withGroup">
                            <p:stCondLst>
                              <p:cond delay="0"/>
                            </p:stCondLst>
                            <p:childTnLst>
                              <p:par>
                                <p:cTn id="316" presetID="37" presetClass="entr" presetSubtype="0" fill="hold" nodeType="clickEffect">
                                  <p:stCondLst>
                                    <p:cond delay="0"/>
                                  </p:stCondLst>
                                  <p:childTnLst>
                                    <p:set>
                                      <p:cBhvr>
                                        <p:cTn id="317" dur="1" fill="hold">
                                          <p:stCondLst>
                                            <p:cond delay="0"/>
                                          </p:stCondLst>
                                        </p:cTn>
                                        <p:tgtEl>
                                          <p:spTgt spid="63490"/>
                                        </p:tgtEl>
                                        <p:attrNameLst>
                                          <p:attrName>style.visibility</p:attrName>
                                        </p:attrNameLst>
                                      </p:cBhvr>
                                      <p:to>
                                        <p:strVal val="visible"/>
                                      </p:to>
                                    </p:set>
                                    <p:animEffect transition="in" filter="fade">
                                      <p:cBhvr>
                                        <p:cTn id="318" dur="1000"/>
                                        <p:tgtEl>
                                          <p:spTgt spid="63490"/>
                                        </p:tgtEl>
                                      </p:cBhvr>
                                    </p:animEffect>
                                    <p:anim calcmode="lin" valueType="num">
                                      <p:cBhvr>
                                        <p:cTn id="319" dur="1000" fill="hold"/>
                                        <p:tgtEl>
                                          <p:spTgt spid="63490"/>
                                        </p:tgtEl>
                                        <p:attrNameLst>
                                          <p:attrName>ppt_x</p:attrName>
                                        </p:attrNameLst>
                                      </p:cBhvr>
                                      <p:tavLst>
                                        <p:tav tm="0">
                                          <p:val>
                                            <p:strVal val="#ppt_x"/>
                                          </p:val>
                                        </p:tav>
                                        <p:tav tm="100000">
                                          <p:val>
                                            <p:strVal val="#ppt_x"/>
                                          </p:val>
                                        </p:tav>
                                      </p:tavLst>
                                    </p:anim>
                                    <p:anim calcmode="lin" valueType="num">
                                      <p:cBhvr>
                                        <p:cTn id="320" dur="900" decel="100000" fill="hold"/>
                                        <p:tgtEl>
                                          <p:spTgt spid="63490"/>
                                        </p:tgtEl>
                                        <p:attrNameLst>
                                          <p:attrName>ppt_y</p:attrName>
                                        </p:attrNameLst>
                                      </p:cBhvr>
                                      <p:tavLst>
                                        <p:tav tm="0">
                                          <p:val>
                                            <p:strVal val="#ppt_y+1"/>
                                          </p:val>
                                        </p:tav>
                                        <p:tav tm="100000">
                                          <p:val>
                                            <p:strVal val="#ppt_y-.03"/>
                                          </p:val>
                                        </p:tav>
                                      </p:tavLst>
                                    </p:anim>
                                    <p:anim calcmode="lin" valueType="num">
                                      <p:cBhvr>
                                        <p:cTn id="321" dur="100" accel="100000" fill="hold">
                                          <p:stCondLst>
                                            <p:cond delay="900"/>
                                          </p:stCondLst>
                                        </p:cTn>
                                        <p:tgtEl>
                                          <p:spTgt spid="6349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2" grpId="0" animBg="1"/>
      <p:bldP spid="63493" grpId="0" animBg="1"/>
      <p:bldP spid="63494" grpId="0" animBg="1"/>
      <p:bldP spid="63495" grpId="0" animBg="1"/>
      <p:bldP spid="63496" grpId="0" animBg="1"/>
      <p:bldP spid="63497" grpId="0" animBg="1"/>
      <p:bldP spid="63498" grpId="0" animBg="1"/>
      <p:bldP spid="63499" grpId="0" animBg="1"/>
      <p:bldP spid="63500" grpId="0" animBg="1"/>
      <p:bldP spid="63505" grpId="0" animBg="1"/>
      <p:bldP spid="63506" grpId="0" animBg="1"/>
      <p:bldP spid="63507" grpId="0" animBg="1"/>
      <p:bldP spid="63508" grpId="0" animBg="1"/>
      <p:bldP spid="63509" grpId="0" animBg="1"/>
      <p:bldP spid="63510" grpId="0" animBg="1"/>
      <p:bldP spid="63511" grpId="0" animBg="1"/>
      <p:bldP spid="63512" grpId="0" animBg="1"/>
      <p:bldP spid="63513" grpId="0" animBg="1"/>
      <p:bldP spid="63514" grpId="0" animBg="1"/>
      <p:bldP spid="63515" grpId="0" animBg="1"/>
      <p:bldP spid="63516" grpId="0" animBg="1"/>
      <p:bldP spid="63517" grpId="0" animBg="1"/>
      <p:bldP spid="63518" grpId="0" animBg="1"/>
      <p:bldP spid="63519" grpId="0" animBg="1"/>
      <p:bldP spid="63520" grpId="0" animBg="1"/>
      <p:bldP spid="63521" grpId="0" animBg="1"/>
      <p:bldP spid="63522" grpId="0" animBg="1"/>
      <p:bldP spid="63523" grpId="0" animBg="1"/>
      <p:bldP spid="63536" grpId="0" animBg="1"/>
      <p:bldP spid="63537" grpId="0" animBg="1"/>
      <p:bldP spid="6353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76200"/>
            <a:ext cx="6813550" cy="675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6876" name="Group 12"/>
          <p:cNvGrpSpPr>
            <a:grpSpLocks/>
          </p:cNvGrpSpPr>
          <p:nvPr/>
        </p:nvGrpSpPr>
        <p:grpSpPr bwMode="auto">
          <a:xfrm>
            <a:off x="1028700" y="2471738"/>
            <a:ext cx="3619500" cy="1893887"/>
            <a:chOff x="648" y="1557"/>
            <a:chExt cx="2280" cy="1193"/>
          </a:xfrm>
        </p:grpSpPr>
        <p:sp>
          <p:nvSpPr>
            <p:cNvPr id="67605" name="Freeform 13"/>
            <p:cNvSpPr>
              <a:spLocks/>
            </p:cNvSpPr>
            <p:nvPr/>
          </p:nvSpPr>
          <p:spPr bwMode="auto">
            <a:xfrm>
              <a:off x="1776" y="1557"/>
              <a:ext cx="1152" cy="1086"/>
            </a:xfrm>
            <a:custGeom>
              <a:avLst/>
              <a:gdLst>
                <a:gd name="T0" fmla="*/ 0 w 1152"/>
                <a:gd name="T1" fmla="*/ 603 h 1086"/>
                <a:gd name="T2" fmla="*/ 240 w 1152"/>
                <a:gd name="T3" fmla="*/ 555 h 1086"/>
                <a:gd name="T4" fmla="*/ 408 w 1152"/>
                <a:gd name="T5" fmla="*/ 525 h 1086"/>
                <a:gd name="T6" fmla="*/ 522 w 1152"/>
                <a:gd name="T7" fmla="*/ 522 h 1086"/>
                <a:gd name="T8" fmla="*/ 498 w 1152"/>
                <a:gd name="T9" fmla="*/ 492 h 1086"/>
                <a:gd name="T10" fmla="*/ 495 w 1152"/>
                <a:gd name="T11" fmla="*/ 441 h 1086"/>
                <a:gd name="T12" fmla="*/ 480 w 1152"/>
                <a:gd name="T13" fmla="*/ 363 h 1086"/>
                <a:gd name="T14" fmla="*/ 630 w 1152"/>
                <a:gd name="T15" fmla="*/ 417 h 1086"/>
                <a:gd name="T16" fmla="*/ 672 w 1152"/>
                <a:gd name="T17" fmla="*/ 459 h 1086"/>
                <a:gd name="T18" fmla="*/ 693 w 1152"/>
                <a:gd name="T19" fmla="*/ 360 h 1086"/>
                <a:gd name="T20" fmla="*/ 750 w 1152"/>
                <a:gd name="T21" fmla="*/ 234 h 1086"/>
                <a:gd name="T22" fmla="*/ 933 w 1152"/>
                <a:gd name="T23" fmla="*/ 0 h 1086"/>
                <a:gd name="T24" fmla="*/ 954 w 1152"/>
                <a:gd name="T25" fmla="*/ 51 h 1086"/>
                <a:gd name="T26" fmla="*/ 1008 w 1152"/>
                <a:gd name="T27" fmla="*/ 123 h 1086"/>
                <a:gd name="T28" fmla="*/ 1125 w 1152"/>
                <a:gd name="T29" fmla="*/ 231 h 1086"/>
                <a:gd name="T30" fmla="*/ 1002 w 1152"/>
                <a:gd name="T31" fmla="*/ 330 h 1086"/>
                <a:gd name="T32" fmla="*/ 1056 w 1152"/>
                <a:gd name="T33" fmla="*/ 363 h 1086"/>
                <a:gd name="T34" fmla="*/ 1152 w 1152"/>
                <a:gd name="T35" fmla="*/ 375 h 1086"/>
                <a:gd name="T36" fmla="*/ 1104 w 1152"/>
                <a:gd name="T37" fmla="*/ 459 h 1086"/>
                <a:gd name="T38" fmla="*/ 1086 w 1152"/>
                <a:gd name="T39" fmla="*/ 540 h 1086"/>
                <a:gd name="T40" fmla="*/ 1089 w 1152"/>
                <a:gd name="T41" fmla="*/ 615 h 1086"/>
                <a:gd name="T42" fmla="*/ 1053 w 1152"/>
                <a:gd name="T43" fmla="*/ 642 h 1086"/>
                <a:gd name="T44" fmla="*/ 969 w 1152"/>
                <a:gd name="T45" fmla="*/ 669 h 1086"/>
                <a:gd name="T46" fmla="*/ 885 w 1152"/>
                <a:gd name="T47" fmla="*/ 678 h 1086"/>
                <a:gd name="T48" fmla="*/ 906 w 1152"/>
                <a:gd name="T49" fmla="*/ 762 h 1086"/>
                <a:gd name="T50" fmla="*/ 912 w 1152"/>
                <a:gd name="T51" fmla="*/ 843 h 1086"/>
                <a:gd name="T52" fmla="*/ 804 w 1152"/>
                <a:gd name="T53" fmla="*/ 810 h 1086"/>
                <a:gd name="T54" fmla="*/ 750 w 1152"/>
                <a:gd name="T55" fmla="*/ 771 h 1086"/>
                <a:gd name="T56" fmla="*/ 729 w 1152"/>
                <a:gd name="T57" fmla="*/ 864 h 1086"/>
                <a:gd name="T58" fmla="*/ 681 w 1152"/>
                <a:gd name="T59" fmla="*/ 984 h 1086"/>
                <a:gd name="T60" fmla="*/ 651 w 1152"/>
                <a:gd name="T61" fmla="*/ 1038 h 1086"/>
                <a:gd name="T62" fmla="*/ 540 w 1152"/>
                <a:gd name="T63" fmla="*/ 1056 h 1086"/>
                <a:gd name="T64" fmla="*/ 468 w 1152"/>
                <a:gd name="T65" fmla="*/ 1086 h 1086"/>
                <a:gd name="T66" fmla="*/ 465 w 1152"/>
                <a:gd name="T67" fmla="*/ 963 h 1086"/>
                <a:gd name="T68" fmla="*/ 432 w 1152"/>
                <a:gd name="T69" fmla="*/ 891 h 1086"/>
                <a:gd name="T70" fmla="*/ 378 w 1152"/>
                <a:gd name="T71" fmla="*/ 936 h 1086"/>
                <a:gd name="T72" fmla="*/ 336 w 1152"/>
                <a:gd name="T73" fmla="*/ 987 h 1086"/>
                <a:gd name="T74" fmla="*/ 309 w 1152"/>
                <a:gd name="T75" fmla="*/ 993 h 1086"/>
                <a:gd name="T76" fmla="*/ 228 w 1152"/>
                <a:gd name="T77" fmla="*/ 852 h 1086"/>
                <a:gd name="T78" fmla="*/ 189 w 1152"/>
                <a:gd name="T79" fmla="*/ 807 h 1086"/>
                <a:gd name="T80" fmla="*/ 96 w 1152"/>
                <a:gd name="T81" fmla="*/ 717 h 1086"/>
                <a:gd name="T82" fmla="*/ 0 w 1152"/>
                <a:gd name="T83" fmla="*/ 603 h 108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152" h="1086">
                  <a:moveTo>
                    <a:pt x="0" y="603"/>
                  </a:moveTo>
                  <a:lnTo>
                    <a:pt x="240" y="555"/>
                  </a:lnTo>
                  <a:lnTo>
                    <a:pt x="408" y="525"/>
                  </a:lnTo>
                  <a:lnTo>
                    <a:pt x="522" y="522"/>
                  </a:lnTo>
                  <a:lnTo>
                    <a:pt x="498" y="492"/>
                  </a:lnTo>
                  <a:lnTo>
                    <a:pt x="495" y="441"/>
                  </a:lnTo>
                  <a:lnTo>
                    <a:pt x="480" y="363"/>
                  </a:lnTo>
                  <a:lnTo>
                    <a:pt x="630" y="417"/>
                  </a:lnTo>
                  <a:lnTo>
                    <a:pt x="672" y="459"/>
                  </a:lnTo>
                  <a:lnTo>
                    <a:pt x="693" y="360"/>
                  </a:lnTo>
                  <a:lnTo>
                    <a:pt x="750" y="234"/>
                  </a:lnTo>
                  <a:lnTo>
                    <a:pt x="933" y="0"/>
                  </a:lnTo>
                  <a:lnTo>
                    <a:pt x="954" y="51"/>
                  </a:lnTo>
                  <a:lnTo>
                    <a:pt x="1008" y="123"/>
                  </a:lnTo>
                  <a:lnTo>
                    <a:pt x="1125" y="231"/>
                  </a:lnTo>
                  <a:lnTo>
                    <a:pt x="1002" y="330"/>
                  </a:lnTo>
                  <a:lnTo>
                    <a:pt x="1056" y="363"/>
                  </a:lnTo>
                  <a:lnTo>
                    <a:pt x="1152" y="375"/>
                  </a:lnTo>
                  <a:lnTo>
                    <a:pt x="1104" y="459"/>
                  </a:lnTo>
                  <a:lnTo>
                    <a:pt x="1086" y="540"/>
                  </a:lnTo>
                  <a:lnTo>
                    <a:pt x="1089" y="615"/>
                  </a:lnTo>
                  <a:lnTo>
                    <a:pt x="1053" y="642"/>
                  </a:lnTo>
                  <a:lnTo>
                    <a:pt x="969" y="669"/>
                  </a:lnTo>
                  <a:lnTo>
                    <a:pt x="885" y="678"/>
                  </a:lnTo>
                  <a:lnTo>
                    <a:pt x="906" y="762"/>
                  </a:lnTo>
                  <a:lnTo>
                    <a:pt x="912" y="843"/>
                  </a:lnTo>
                  <a:lnTo>
                    <a:pt x="804" y="810"/>
                  </a:lnTo>
                  <a:lnTo>
                    <a:pt x="750" y="771"/>
                  </a:lnTo>
                  <a:lnTo>
                    <a:pt x="729" y="864"/>
                  </a:lnTo>
                  <a:lnTo>
                    <a:pt x="681" y="984"/>
                  </a:lnTo>
                  <a:lnTo>
                    <a:pt x="651" y="1038"/>
                  </a:lnTo>
                  <a:lnTo>
                    <a:pt x="540" y="1056"/>
                  </a:lnTo>
                  <a:lnTo>
                    <a:pt x="468" y="1086"/>
                  </a:lnTo>
                  <a:lnTo>
                    <a:pt x="465" y="963"/>
                  </a:lnTo>
                  <a:lnTo>
                    <a:pt x="432" y="891"/>
                  </a:lnTo>
                  <a:lnTo>
                    <a:pt x="378" y="936"/>
                  </a:lnTo>
                  <a:lnTo>
                    <a:pt x="336" y="987"/>
                  </a:lnTo>
                  <a:lnTo>
                    <a:pt x="309" y="993"/>
                  </a:lnTo>
                  <a:lnTo>
                    <a:pt x="228" y="852"/>
                  </a:lnTo>
                  <a:lnTo>
                    <a:pt x="189" y="807"/>
                  </a:lnTo>
                  <a:lnTo>
                    <a:pt x="96" y="717"/>
                  </a:lnTo>
                  <a:lnTo>
                    <a:pt x="0" y="603"/>
                  </a:lnTo>
                  <a:close/>
                </a:path>
              </a:pathLst>
            </a:custGeom>
            <a:solidFill>
              <a:schemeClr val="tx2">
                <a:alpha val="54117"/>
              </a:schemeClr>
            </a:solidFill>
            <a:ln w="9525" cap="flat" cmpd="sng">
              <a:solidFill>
                <a:schemeClr val="tx2"/>
              </a:solidFill>
              <a:prstDash val="solid"/>
              <a:round/>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7606" name="Freeform 14"/>
            <p:cNvSpPr>
              <a:spLocks/>
            </p:cNvSpPr>
            <p:nvPr/>
          </p:nvSpPr>
          <p:spPr bwMode="auto">
            <a:xfrm flipH="1" flipV="1">
              <a:off x="648" y="1664"/>
              <a:ext cx="1152" cy="1086"/>
            </a:xfrm>
            <a:custGeom>
              <a:avLst/>
              <a:gdLst>
                <a:gd name="T0" fmla="*/ 0 w 1152"/>
                <a:gd name="T1" fmla="*/ 603 h 1086"/>
                <a:gd name="T2" fmla="*/ 240 w 1152"/>
                <a:gd name="T3" fmla="*/ 555 h 1086"/>
                <a:gd name="T4" fmla="*/ 408 w 1152"/>
                <a:gd name="T5" fmla="*/ 525 h 1086"/>
                <a:gd name="T6" fmla="*/ 522 w 1152"/>
                <a:gd name="T7" fmla="*/ 522 h 1086"/>
                <a:gd name="T8" fmla="*/ 498 w 1152"/>
                <a:gd name="T9" fmla="*/ 492 h 1086"/>
                <a:gd name="T10" fmla="*/ 495 w 1152"/>
                <a:gd name="T11" fmla="*/ 441 h 1086"/>
                <a:gd name="T12" fmla="*/ 480 w 1152"/>
                <a:gd name="T13" fmla="*/ 363 h 1086"/>
                <a:gd name="T14" fmla="*/ 630 w 1152"/>
                <a:gd name="T15" fmla="*/ 417 h 1086"/>
                <a:gd name="T16" fmla="*/ 672 w 1152"/>
                <a:gd name="T17" fmla="*/ 459 h 1086"/>
                <a:gd name="T18" fmla="*/ 693 w 1152"/>
                <a:gd name="T19" fmla="*/ 360 h 1086"/>
                <a:gd name="T20" fmla="*/ 750 w 1152"/>
                <a:gd name="T21" fmla="*/ 234 h 1086"/>
                <a:gd name="T22" fmla="*/ 933 w 1152"/>
                <a:gd name="T23" fmla="*/ 0 h 1086"/>
                <a:gd name="T24" fmla="*/ 954 w 1152"/>
                <a:gd name="T25" fmla="*/ 51 h 1086"/>
                <a:gd name="T26" fmla="*/ 1008 w 1152"/>
                <a:gd name="T27" fmla="*/ 123 h 1086"/>
                <a:gd name="T28" fmla="*/ 1125 w 1152"/>
                <a:gd name="T29" fmla="*/ 231 h 1086"/>
                <a:gd name="T30" fmla="*/ 1002 w 1152"/>
                <a:gd name="T31" fmla="*/ 330 h 1086"/>
                <a:gd name="T32" fmla="*/ 1056 w 1152"/>
                <a:gd name="T33" fmla="*/ 363 h 1086"/>
                <a:gd name="T34" fmla="*/ 1152 w 1152"/>
                <a:gd name="T35" fmla="*/ 375 h 1086"/>
                <a:gd name="T36" fmla="*/ 1104 w 1152"/>
                <a:gd name="T37" fmla="*/ 459 h 1086"/>
                <a:gd name="T38" fmla="*/ 1086 w 1152"/>
                <a:gd name="T39" fmla="*/ 540 h 1086"/>
                <a:gd name="T40" fmla="*/ 1089 w 1152"/>
                <a:gd name="T41" fmla="*/ 615 h 1086"/>
                <a:gd name="T42" fmla="*/ 1053 w 1152"/>
                <a:gd name="T43" fmla="*/ 642 h 1086"/>
                <a:gd name="T44" fmla="*/ 969 w 1152"/>
                <a:gd name="T45" fmla="*/ 669 h 1086"/>
                <a:gd name="T46" fmla="*/ 885 w 1152"/>
                <a:gd name="T47" fmla="*/ 678 h 1086"/>
                <a:gd name="T48" fmla="*/ 906 w 1152"/>
                <a:gd name="T49" fmla="*/ 762 h 1086"/>
                <a:gd name="T50" fmla="*/ 912 w 1152"/>
                <a:gd name="T51" fmla="*/ 843 h 1086"/>
                <a:gd name="T52" fmla="*/ 804 w 1152"/>
                <a:gd name="T53" fmla="*/ 810 h 1086"/>
                <a:gd name="T54" fmla="*/ 750 w 1152"/>
                <a:gd name="T55" fmla="*/ 771 h 1086"/>
                <a:gd name="T56" fmla="*/ 729 w 1152"/>
                <a:gd name="T57" fmla="*/ 864 h 1086"/>
                <a:gd name="T58" fmla="*/ 681 w 1152"/>
                <a:gd name="T59" fmla="*/ 984 h 1086"/>
                <a:gd name="T60" fmla="*/ 651 w 1152"/>
                <a:gd name="T61" fmla="*/ 1038 h 1086"/>
                <a:gd name="T62" fmla="*/ 540 w 1152"/>
                <a:gd name="T63" fmla="*/ 1056 h 1086"/>
                <a:gd name="T64" fmla="*/ 468 w 1152"/>
                <a:gd name="T65" fmla="*/ 1086 h 1086"/>
                <a:gd name="T66" fmla="*/ 465 w 1152"/>
                <a:gd name="T67" fmla="*/ 963 h 1086"/>
                <a:gd name="T68" fmla="*/ 432 w 1152"/>
                <a:gd name="T69" fmla="*/ 891 h 1086"/>
                <a:gd name="T70" fmla="*/ 378 w 1152"/>
                <a:gd name="T71" fmla="*/ 936 h 1086"/>
                <a:gd name="T72" fmla="*/ 336 w 1152"/>
                <a:gd name="T73" fmla="*/ 987 h 1086"/>
                <a:gd name="T74" fmla="*/ 309 w 1152"/>
                <a:gd name="T75" fmla="*/ 993 h 1086"/>
                <a:gd name="T76" fmla="*/ 228 w 1152"/>
                <a:gd name="T77" fmla="*/ 852 h 1086"/>
                <a:gd name="T78" fmla="*/ 189 w 1152"/>
                <a:gd name="T79" fmla="*/ 807 h 1086"/>
                <a:gd name="T80" fmla="*/ 96 w 1152"/>
                <a:gd name="T81" fmla="*/ 717 h 1086"/>
                <a:gd name="T82" fmla="*/ 0 w 1152"/>
                <a:gd name="T83" fmla="*/ 603 h 108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152" h="1086">
                  <a:moveTo>
                    <a:pt x="0" y="603"/>
                  </a:moveTo>
                  <a:lnTo>
                    <a:pt x="240" y="555"/>
                  </a:lnTo>
                  <a:lnTo>
                    <a:pt x="408" y="525"/>
                  </a:lnTo>
                  <a:lnTo>
                    <a:pt x="522" y="522"/>
                  </a:lnTo>
                  <a:lnTo>
                    <a:pt x="498" y="492"/>
                  </a:lnTo>
                  <a:lnTo>
                    <a:pt x="495" y="441"/>
                  </a:lnTo>
                  <a:lnTo>
                    <a:pt x="480" y="363"/>
                  </a:lnTo>
                  <a:lnTo>
                    <a:pt x="630" y="417"/>
                  </a:lnTo>
                  <a:lnTo>
                    <a:pt x="672" y="459"/>
                  </a:lnTo>
                  <a:lnTo>
                    <a:pt x="693" y="360"/>
                  </a:lnTo>
                  <a:lnTo>
                    <a:pt x="750" y="234"/>
                  </a:lnTo>
                  <a:lnTo>
                    <a:pt x="933" y="0"/>
                  </a:lnTo>
                  <a:lnTo>
                    <a:pt x="954" y="51"/>
                  </a:lnTo>
                  <a:lnTo>
                    <a:pt x="1008" y="123"/>
                  </a:lnTo>
                  <a:lnTo>
                    <a:pt x="1125" y="231"/>
                  </a:lnTo>
                  <a:lnTo>
                    <a:pt x="1002" y="330"/>
                  </a:lnTo>
                  <a:lnTo>
                    <a:pt x="1056" y="363"/>
                  </a:lnTo>
                  <a:lnTo>
                    <a:pt x="1152" y="375"/>
                  </a:lnTo>
                  <a:lnTo>
                    <a:pt x="1104" y="459"/>
                  </a:lnTo>
                  <a:lnTo>
                    <a:pt x="1086" y="540"/>
                  </a:lnTo>
                  <a:lnTo>
                    <a:pt x="1089" y="615"/>
                  </a:lnTo>
                  <a:lnTo>
                    <a:pt x="1053" y="642"/>
                  </a:lnTo>
                  <a:lnTo>
                    <a:pt x="969" y="669"/>
                  </a:lnTo>
                  <a:lnTo>
                    <a:pt x="885" y="678"/>
                  </a:lnTo>
                  <a:lnTo>
                    <a:pt x="906" y="762"/>
                  </a:lnTo>
                  <a:lnTo>
                    <a:pt x="912" y="843"/>
                  </a:lnTo>
                  <a:lnTo>
                    <a:pt x="804" y="810"/>
                  </a:lnTo>
                  <a:lnTo>
                    <a:pt x="750" y="771"/>
                  </a:lnTo>
                  <a:lnTo>
                    <a:pt x="729" y="864"/>
                  </a:lnTo>
                  <a:lnTo>
                    <a:pt x="681" y="984"/>
                  </a:lnTo>
                  <a:lnTo>
                    <a:pt x="651" y="1038"/>
                  </a:lnTo>
                  <a:lnTo>
                    <a:pt x="540" y="1056"/>
                  </a:lnTo>
                  <a:lnTo>
                    <a:pt x="468" y="1086"/>
                  </a:lnTo>
                  <a:lnTo>
                    <a:pt x="465" y="963"/>
                  </a:lnTo>
                  <a:lnTo>
                    <a:pt x="432" y="891"/>
                  </a:lnTo>
                  <a:lnTo>
                    <a:pt x="378" y="936"/>
                  </a:lnTo>
                  <a:lnTo>
                    <a:pt x="336" y="987"/>
                  </a:lnTo>
                  <a:lnTo>
                    <a:pt x="309" y="993"/>
                  </a:lnTo>
                  <a:lnTo>
                    <a:pt x="228" y="852"/>
                  </a:lnTo>
                  <a:lnTo>
                    <a:pt x="189" y="807"/>
                  </a:lnTo>
                  <a:lnTo>
                    <a:pt x="96" y="717"/>
                  </a:lnTo>
                  <a:lnTo>
                    <a:pt x="0" y="603"/>
                  </a:lnTo>
                  <a:close/>
                </a:path>
              </a:pathLst>
            </a:custGeom>
            <a:noFill/>
            <a:ln>
              <a:noFill/>
            </a:ln>
            <a:effectLst/>
            <a:extLst>
              <a:ext uri="{909E8E84-426E-40DD-AFC4-6F175D3DCCD1}">
                <a14:hiddenFill xmlns:a14="http://schemas.microsoft.com/office/drawing/2010/main">
                  <a:solidFill>
                    <a:srgbClr val="FFFF00">
                      <a:alpha val="54117"/>
                    </a:srgbClr>
                  </a:solidFill>
                </a14:hiddenFill>
              </a:ext>
              <a:ext uri="{91240B29-F687-4F45-9708-019B960494DF}">
                <a14:hiddenLine xmlns:a14="http://schemas.microsoft.com/office/drawing/2010/main" w="9525" cap="flat" cmpd="sng">
                  <a:solidFill>
                    <a:schemeClr val="tx2"/>
                  </a:solidFill>
                  <a:prstDash val="solid"/>
                  <a:round/>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grpSp>
        <p:nvGrpSpPr>
          <p:cNvPr id="36879" name="Group 15"/>
          <p:cNvGrpSpPr>
            <a:grpSpLocks/>
          </p:cNvGrpSpPr>
          <p:nvPr/>
        </p:nvGrpSpPr>
        <p:grpSpPr bwMode="auto">
          <a:xfrm>
            <a:off x="3606800" y="1219200"/>
            <a:ext cx="3581400" cy="4479925"/>
            <a:chOff x="2272" y="768"/>
            <a:chExt cx="2256" cy="2822"/>
          </a:xfrm>
        </p:grpSpPr>
        <p:sp>
          <p:nvSpPr>
            <p:cNvPr id="67603" name="Freeform 16"/>
            <p:cNvSpPr>
              <a:spLocks/>
            </p:cNvSpPr>
            <p:nvPr/>
          </p:nvSpPr>
          <p:spPr bwMode="auto">
            <a:xfrm>
              <a:off x="3376" y="2504"/>
              <a:ext cx="1152" cy="1086"/>
            </a:xfrm>
            <a:custGeom>
              <a:avLst/>
              <a:gdLst>
                <a:gd name="T0" fmla="*/ 0 w 1152"/>
                <a:gd name="T1" fmla="*/ 603 h 1086"/>
                <a:gd name="T2" fmla="*/ 240 w 1152"/>
                <a:gd name="T3" fmla="*/ 555 h 1086"/>
                <a:gd name="T4" fmla="*/ 408 w 1152"/>
                <a:gd name="T5" fmla="*/ 525 h 1086"/>
                <a:gd name="T6" fmla="*/ 522 w 1152"/>
                <a:gd name="T7" fmla="*/ 522 h 1086"/>
                <a:gd name="T8" fmla="*/ 498 w 1152"/>
                <a:gd name="T9" fmla="*/ 492 h 1086"/>
                <a:gd name="T10" fmla="*/ 495 w 1152"/>
                <a:gd name="T11" fmla="*/ 441 h 1086"/>
                <a:gd name="T12" fmla="*/ 480 w 1152"/>
                <a:gd name="T13" fmla="*/ 363 h 1086"/>
                <a:gd name="T14" fmla="*/ 630 w 1152"/>
                <a:gd name="T15" fmla="*/ 417 h 1086"/>
                <a:gd name="T16" fmla="*/ 672 w 1152"/>
                <a:gd name="T17" fmla="*/ 459 h 1086"/>
                <a:gd name="T18" fmla="*/ 693 w 1152"/>
                <a:gd name="T19" fmla="*/ 360 h 1086"/>
                <a:gd name="T20" fmla="*/ 750 w 1152"/>
                <a:gd name="T21" fmla="*/ 234 h 1086"/>
                <a:gd name="T22" fmla="*/ 933 w 1152"/>
                <a:gd name="T23" fmla="*/ 0 h 1086"/>
                <a:gd name="T24" fmla="*/ 954 w 1152"/>
                <a:gd name="T25" fmla="*/ 51 h 1086"/>
                <a:gd name="T26" fmla="*/ 1008 w 1152"/>
                <a:gd name="T27" fmla="*/ 123 h 1086"/>
                <a:gd name="T28" fmla="*/ 1125 w 1152"/>
                <a:gd name="T29" fmla="*/ 231 h 1086"/>
                <a:gd name="T30" fmla="*/ 1002 w 1152"/>
                <a:gd name="T31" fmla="*/ 330 h 1086"/>
                <a:gd name="T32" fmla="*/ 1056 w 1152"/>
                <a:gd name="T33" fmla="*/ 363 h 1086"/>
                <a:gd name="T34" fmla="*/ 1152 w 1152"/>
                <a:gd name="T35" fmla="*/ 375 h 1086"/>
                <a:gd name="T36" fmla="*/ 1104 w 1152"/>
                <a:gd name="T37" fmla="*/ 459 h 1086"/>
                <a:gd name="T38" fmla="*/ 1086 w 1152"/>
                <a:gd name="T39" fmla="*/ 540 h 1086"/>
                <a:gd name="T40" fmla="*/ 1089 w 1152"/>
                <a:gd name="T41" fmla="*/ 615 h 1086"/>
                <a:gd name="T42" fmla="*/ 1053 w 1152"/>
                <a:gd name="T43" fmla="*/ 642 h 1086"/>
                <a:gd name="T44" fmla="*/ 969 w 1152"/>
                <a:gd name="T45" fmla="*/ 669 h 1086"/>
                <a:gd name="T46" fmla="*/ 885 w 1152"/>
                <a:gd name="T47" fmla="*/ 678 h 1086"/>
                <a:gd name="T48" fmla="*/ 906 w 1152"/>
                <a:gd name="T49" fmla="*/ 762 h 1086"/>
                <a:gd name="T50" fmla="*/ 912 w 1152"/>
                <a:gd name="T51" fmla="*/ 843 h 1086"/>
                <a:gd name="T52" fmla="*/ 804 w 1152"/>
                <a:gd name="T53" fmla="*/ 810 h 1086"/>
                <a:gd name="T54" fmla="*/ 750 w 1152"/>
                <a:gd name="T55" fmla="*/ 771 h 1086"/>
                <a:gd name="T56" fmla="*/ 729 w 1152"/>
                <a:gd name="T57" fmla="*/ 864 h 1086"/>
                <a:gd name="T58" fmla="*/ 681 w 1152"/>
                <a:gd name="T59" fmla="*/ 984 h 1086"/>
                <a:gd name="T60" fmla="*/ 651 w 1152"/>
                <a:gd name="T61" fmla="*/ 1038 h 1086"/>
                <a:gd name="T62" fmla="*/ 540 w 1152"/>
                <a:gd name="T63" fmla="*/ 1056 h 1086"/>
                <a:gd name="T64" fmla="*/ 468 w 1152"/>
                <a:gd name="T65" fmla="*/ 1086 h 1086"/>
                <a:gd name="T66" fmla="*/ 465 w 1152"/>
                <a:gd name="T67" fmla="*/ 963 h 1086"/>
                <a:gd name="T68" fmla="*/ 432 w 1152"/>
                <a:gd name="T69" fmla="*/ 891 h 1086"/>
                <a:gd name="T70" fmla="*/ 378 w 1152"/>
                <a:gd name="T71" fmla="*/ 936 h 1086"/>
                <a:gd name="T72" fmla="*/ 336 w 1152"/>
                <a:gd name="T73" fmla="*/ 987 h 1086"/>
                <a:gd name="T74" fmla="*/ 309 w 1152"/>
                <a:gd name="T75" fmla="*/ 993 h 1086"/>
                <a:gd name="T76" fmla="*/ 228 w 1152"/>
                <a:gd name="T77" fmla="*/ 852 h 1086"/>
                <a:gd name="T78" fmla="*/ 189 w 1152"/>
                <a:gd name="T79" fmla="*/ 807 h 1086"/>
                <a:gd name="T80" fmla="*/ 96 w 1152"/>
                <a:gd name="T81" fmla="*/ 717 h 1086"/>
                <a:gd name="T82" fmla="*/ 0 w 1152"/>
                <a:gd name="T83" fmla="*/ 603 h 108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152" h="1086">
                  <a:moveTo>
                    <a:pt x="0" y="603"/>
                  </a:moveTo>
                  <a:lnTo>
                    <a:pt x="240" y="555"/>
                  </a:lnTo>
                  <a:lnTo>
                    <a:pt x="408" y="525"/>
                  </a:lnTo>
                  <a:lnTo>
                    <a:pt x="522" y="522"/>
                  </a:lnTo>
                  <a:lnTo>
                    <a:pt x="498" y="492"/>
                  </a:lnTo>
                  <a:lnTo>
                    <a:pt x="495" y="441"/>
                  </a:lnTo>
                  <a:lnTo>
                    <a:pt x="480" y="363"/>
                  </a:lnTo>
                  <a:lnTo>
                    <a:pt x="630" y="417"/>
                  </a:lnTo>
                  <a:lnTo>
                    <a:pt x="672" y="459"/>
                  </a:lnTo>
                  <a:lnTo>
                    <a:pt x="693" y="360"/>
                  </a:lnTo>
                  <a:lnTo>
                    <a:pt x="750" y="234"/>
                  </a:lnTo>
                  <a:lnTo>
                    <a:pt x="933" y="0"/>
                  </a:lnTo>
                  <a:lnTo>
                    <a:pt x="954" y="51"/>
                  </a:lnTo>
                  <a:lnTo>
                    <a:pt x="1008" y="123"/>
                  </a:lnTo>
                  <a:lnTo>
                    <a:pt x="1125" y="231"/>
                  </a:lnTo>
                  <a:lnTo>
                    <a:pt x="1002" y="330"/>
                  </a:lnTo>
                  <a:lnTo>
                    <a:pt x="1056" y="363"/>
                  </a:lnTo>
                  <a:lnTo>
                    <a:pt x="1152" y="375"/>
                  </a:lnTo>
                  <a:lnTo>
                    <a:pt x="1104" y="459"/>
                  </a:lnTo>
                  <a:lnTo>
                    <a:pt x="1086" y="540"/>
                  </a:lnTo>
                  <a:lnTo>
                    <a:pt x="1089" y="615"/>
                  </a:lnTo>
                  <a:lnTo>
                    <a:pt x="1053" y="642"/>
                  </a:lnTo>
                  <a:lnTo>
                    <a:pt x="969" y="669"/>
                  </a:lnTo>
                  <a:lnTo>
                    <a:pt x="885" y="678"/>
                  </a:lnTo>
                  <a:lnTo>
                    <a:pt x="906" y="762"/>
                  </a:lnTo>
                  <a:lnTo>
                    <a:pt x="912" y="843"/>
                  </a:lnTo>
                  <a:lnTo>
                    <a:pt x="804" y="810"/>
                  </a:lnTo>
                  <a:lnTo>
                    <a:pt x="750" y="771"/>
                  </a:lnTo>
                  <a:lnTo>
                    <a:pt x="729" y="864"/>
                  </a:lnTo>
                  <a:lnTo>
                    <a:pt x="681" y="984"/>
                  </a:lnTo>
                  <a:lnTo>
                    <a:pt x="651" y="1038"/>
                  </a:lnTo>
                  <a:lnTo>
                    <a:pt x="540" y="1056"/>
                  </a:lnTo>
                  <a:lnTo>
                    <a:pt x="468" y="1086"/>
                  </a:lnTo>
                  <a:lnTo>
                    <a:pt x="465" y="963"/>
                  </a:lnTo>
                  <a:lnTo>
                    <a:pt x="432" y="891"/>
                  </a:lnTo>
                  <a:lnTo>
                    <a:pt x="378" y="936"/>
                  </a:lnTo>
                  <a:lnTo>
                    <a:pt x="336" y="987"/>
                  </a:lnTo>
                  <a:lnTo>
                    <a:pt x="309" y="993"/>
                  </a:lnTo>
                  <a:lnTo>
                    <a:pt x="228" y="852"/>
                  </a:lnTo>
                  <a:lnTo>
                    <a:pt x="189" y="807"/>
                  </a:lnTo>
                  <a:lnTo>
                    <a:pt x="96" y="717"/>
                  </a:lnTo>
                  <a:lnTo>
                    <a:pt x="0" y="603"/>
                  </a:lnTo>
                  <a:close/>
                </a:path>
              </a:pathLst>
            </a:custGeom>
            <a:solidFill>
              <a:srgbClr val="6600CC">
                <a:alpha val="79999"/>
              </a:srgbClr>
            </a:solidFill>
            <a:ln w="9525" cap="flat" cmpd="sng">
              <a:solidFill>
                <a:schemeClr val="tx2"/>
              </a:solidFill>
              <a:prstDash val="solid"/>
              <a:round/>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7604" name="Freeform 17"/>
            <p:cNvSpPr>
              <a:spLocks/>
            </p:cNvSpPr>
            <p:nvPr/>
          </p:nvSpPr>
          <p:spPr bwMode="auto">
            <a:xfrm flipH="1" flipV="1">
              <a:off x="2272" y="768"/>
              <a:ext cx="1152" cy="1086"/>
            </a:xfrm>
            <a:custGeom>
              <a:avLst/>
              <a:gdLst>
                <a:gd name="T0" fmla="*/ 0 w 1152"/>
                <a:gd name="T1" fmla="*/ 603 h 1086"/>
                <a:gd name="T2" fmla="*/ 240 w 1152"/>
                <a:gd name="T3" fmla="*/ 555 h 1086"/>
                <a:gd name="T4" fmla="*/ 408 w 1152"/>
                <a:gd name="T5" fmla="*/ 525 h 1086"/>
                <a:gd name="T6" fmla="*/ 522 w 1152"/>
                <a:gd name="T7" fmla="*/ 522 h 1086"/>
                <a:gd name="T8" fmla="*/ 498 w 1152"/>
                <a:gd name="T9" fmla="*/ 492 h 1086"/>
                <a:gd name="T10" fmla="*/ 495 w 1152"/>
                <a:gd name="T11" fmla="*/ 441 h 1086"/>
                <a:gd name="T12" fmla="*/ 480 w 1152"/>
                <a:gd name="T13" fmla="*/ 363 h 1086"/>
                <a:gd name="T14" fmla="*/ 630 w 1152"/>
                <a:gd name="T15" fmla="*/ 417 h 1086"/>
                <a:gd name="T16" fmla="*/ 672 w 1152"/>
                <a:gd name="T17" fmla="*/ 459 h 1086"/>
                <a:gd name="T18" fmla="*/ 693 w 1152"/>
                <a:gd name="T19" fmla="*/ 360 h 1086"/>
                <a:gd name="T20" fmla="*/ 750 w 1152"/>
                <a:gd name="T21" fmla="*/ 234 h 1086"/>
                <a:gd name="T22" fmla="*/ 933 w 1152"/>
                <a:gd name="T23" fmla="*/ 0 h 1086"/>
                <a:gd name="T24" fmla="*/ 954 w 1152"/>
                <a:gd name="T25" fmla="*/ 51 h 1086"/>
                <a:gd name="T26" fmla="*/ 1008 w 1152"/>
                <a:gd name="T27" fmla="*/ 123 h 1086"/>
                <a:gd name="T28" fmla="*/ 1125 w 1152"/>
                <a:gd name="T29" fmla="*/ 231 h 1086"/>
                <a:gd name="T30" fmla="*/ 1002 w 1152"/>
                <a:gd name="T31" fmla="*/ 330 h 1086"/>
                <a:gd name="T32" fmla="*/ 1056 w 1152"/>
                <a:gd name="T33" fmla="*/ 363 h 1086"/>
                <a:gd name="T34" fmla="*/ 1152 w 1152"/>
                <a:gd name="T35" fmla="*/ 375 h 1086"/>
                <a:gd name="T36" fmla="*/ 1104 w 1152"/>
                <a:gd name="T37" fmla="*/ 459 h 1086"/>
                <a:gd name="T38" fmla="*/ 1086 w 1152"/>
                <a:gd name="T39" fmla="*/ 540 h 1086"/>
                <a:gd name="T40" fmla="*/ 1089 w 1152"/>
                <a:gd name="T41" fmla="*/ 615 h 1086"/>
                <a:gd name="T42" fmla="*/ 1053 w 1152"/>
                <a:gd name="T43" fmla="*/ 642 h 1086"/>
                <a:gd name="T44" fmla="*/ 969 w 1152"/>
                <a:gd name="T45" fmla="*/ 669 h 1086"/>
                <a:gd name="T46" fmla="*/ 885 w 1152"/>
                <a:gd name="T47" fmla="*/ 678 h 1086"/>
                <a:gd name="T48" fmla="*/ 906 w 1152"/>
                <a:gd name="T49" fmla="*/ 762 h 1086"/>
                <a:gd name="T50" fmla="*/ 912 w 1152"/>
                <a:gd name="T51" fmla="*/ 843 h 1086"/>
                <a:gd name="T52" fmla="*/ 804 w 1152"/>
                <a:gd name="T53" fmla="*/ 810 h 1086"/>
                <a:gd name="T54" fmla="*/ 750 w 1152"/>
                <a:gd name="T55" fmla="*/ 771 h 1086"/>
                <a:gd name="T56" fmla="*/ 729 w 1152"/>
                <a:gd name="T57" fmla="*/ 864 h 1086"/>
                <a:gd name="T58" fmla="*/ 681 w 1152"/>
                <a:gd name="T59" fmla="*/ 984 h 1086"/>
                <a:gd name="T60" fmla="*/ 651 w 1152"/>
                <a:gd name="T61" fmla="*/ 1038 h 1086"/>
                <a:gd name="T62" fmla="*/ 540 w 1152"/>
                <a:gd name="T63" fmla="*/ 1056 h 1086"/>
                <a:gd name="T64" fmla="*/ 468 w 1152"/>
                <a:gd name="T65" fmla="*/ 1086 h 1086"/>
                <a:gd name="T66" fmla="*/ 465 w 1152"/>
                <a:gd name="T67" fmla="*/ 963 h 1086"/>
                <a:gd name="T68" fmla="*/ 432 w 1152"/>
                <a:gd name="T69" fmla="*/ 891 h 1086"/>
                <a:gd name="T70" fmla="*/ 378 w 1152"/>
                <a:gd name="T71" fmla="*/ 936 h 1086"/>
                <a:gd name="T72" fmla="*/ 336 w 1152"/>
                <a:gd name="T73" fmla="*/ 987 h 1086"/>
                <a:gd name="T74" fmla="*/ 309 w 1152"/>
                <a:gd name="T75" fmla="*/ 993 h 1086"/>
                <a:gd name="T76" fmla="*/ 228 w 1152"/>
                <a:gd name="T77" fmla="*/ 852 h 1086"/>
                <a:gd name="T78" fmla="*/ 189 w 1152"/>
                <a:gd name="T79" fmla="*/ 807 h 1086"/>
                <a:gd name="T80" fmla="*/ 96 w 1152"/>
                <a:gd name="T81" fmla="*/ 717 h 1086"/>
                <a:gd name="T82" fmla="*/ 0 w 1152"/>
                <a:gd name="T83" fmla="*/ 603 h 108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152" h="1086">
                  <a:moveTo>
                    <a:pt x="0" y="603"/>
                  </a:moveTo>
                  <a:lnTo>
                    <a:pt x="240" y="555"/>
                  </a:lnTo>
                  <a:lnTo>
                    <a:pt x="408" y="525"/>
                  </a:lnTo>
                  <a:lnTo>
                    <a:pt x="522" y="522"/>
                  </a:lnTo>
                  <a:lnTo>
                    <a:pt x="498" y="492"/>
                  </a:lnTo>
                  <a:lnTo>
                    <a:pt x="495" y="441"/>
                  </a:lnTo>
                  <a:lnTo>
                    <a:pt x="480" y="363"/>
                  </a:lnTo>
                  <a:lnTo>
                    <a:pt x="630" y="417"/>
                  </a:lnTo>
                  <a:lnTo>
                    <a:pt x="672" y="459"/>
                  </a:lnTo>
                  <a:lnTo>
                    <a:pt x="693" y="360"/>
                  </a:lnTo>
                  <a:lnTo>
                    <a:pt x="750" y="234"/>
                  </a:lnTo>
                  <a:lnTo>
                    <a:pt x="933" y="0"/>
                  </a:lnTo>
                  <a:lnTo>
                    <a:pt x="954" y="51"/>
                  </a:lnTo>
                  <a:lnTo>
                    <a:pt x="1008" y="123"/>
                  </a:lnTo>
                  <a:lnTo>
                    <a:pt x="1125" y="231"/>
                  </a:lnTo>
                  <a:lnTo>
                    <a:pt x="1002" y="330"/>
                  </a:lnTo>
                  <a:lnTo>
                    <a:pt x="1056" y="363"/>
                  </a:lnTo>
                  <a:lnTo>
                    <a:pt x="1152" y="375"/>
                  </a:lnTo>
                  <a:lnTo>
                    <a:pt x="1104" y="459"/>
                  </a:lnTo>
                  <a:lnTo>
                    <a:pt x="1086" y="540"/>
                  </a:lnTo>
                  <a:lnTo>
                    <a:pt x="1089" y="615"/>
                  </a:lnTo>
                  <a:lnTo>
                    <a:pt x="1053" y="642"/>
                  </a:lnTo>
                  <a:lnTo>
                    <a:pt x="969" y="669"/>
                  </a:lnTo>
                  <a:lnTo>
                    <a:pt x="885" y="678"/>
                  </a:lnTo>
                  <a:lnTo>
                    <a:pt x="906" y="762"/>
                  </a:lnTo>
                  <a:lnTo>
                    <a:pt x="912" y="843"/>
                  </a:lnTo>
                  <a:lnTo>
                    <a:pt x="804" y="810"/>
                  </a:lnTo>
                  <a:lnTo>
                    <a:pt x="750" y="771"/>
                  </a:lnTo>
                  <a:lnTo>
                    <a:pt x="729" y="864"/>
                  </a:lnTo>
                  <a:lnTo>
                    <a:pt x="681" y="984"/>
                  </a:lnTo>
                  <a:lnTo>
                    <a:pt x="651" y="1038"/>
                  </a:lnTo>
                  <a:lnTo>
                    <a:pt x="540" y="1056"/>
                  </a:lnTo>
                  <a:lnTo>
                    <a:pt x="468" y="1086"/>
                  </a:lnTo>
                  <a:lnTo>
                    <a:pt x="465" y="963"/>
                  </a:lnTo>
                  <a:lnTo>
                    <a:pt x="432" y="891"/>
                  </a:lnTo>
                  <a:lnTo>
                    <a:pt x="378" y="936"/>
                  </a:lnTo>
                  <a:lnTo>
                    <a:pt x="336" y="987"/>
                  </a:lnTo>
                  <a:lnTo>
                    <a:pt x="309" y="993"/>
                  </a:lnTo>
                  <a:lnTo>
                    <a:pt x="228" y="852"/>
                  </a:lnTo>
                  <a:lnTo>
                    <a:pt x="189" y="807"/>
                  </a:lnTo>
                  <a:lnTo>
                    <a:pt x="96" y="717"/>
                  </a:lnTo>
                  <a:lnTo>
                    <a:pt x="0" y="603"/>
                  </a:lnTo>
                  <a:close/>
                </a:path>
              </a:pathLst>
            </a:custGeom>
            <a:solidFill>
              <a:srgbClr val="6600CC">
                <a:alpha val="79999"/>
              </a:srgbClr>
            </a:solidFill>
            <a:ln w="9525" cap="flat" cmpd="sng">
              <a:solidFill>
                <a:schemeClr val="tx2"/>
              </a:solidFill>
              <a:prstDash val="solid"/>
              <a:round/>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sp>
        <p:nvSpPr>
          <p:cNvPr id="36882" name="Line 18"/>
          <p:cNvSpPr>
            <a:spLocks noChangeShapeType="1"/>
          </p:cNvSpPr>
          <p:nvPr/>
        </p:nvSpPr>
        <p:spPr bwMode="auto">
          <a:xfrm>
            <a:off x="3962400" y="2895600"/>
            <a:ext cx="2819400" cy="1066800"/>
          </a:xfrm>
          <a:prstGeom prst="line">
            <a:avLst/>
          </a:prstGeom>
          <a:noFill/>
          <a:ln w="28575">
            <a:solidFill>
              <a:srgbClr val="FFFF00"/>
            </a:solidFill>
            <a:prstDash val="dash"/>
            <a:round/>
            <a:headEnd type="non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36883" name="Line 19"/>
          <p:cNvSpPr>
            <a:spLocks noChangeShapeType="1"/>
          </p:cNvSpPr>
          <p:nvPr/>
        </p:nvSpPr>
        <p:spPr bwMode="auto">
          <a:xfrm flipH="1">
            <a:off x="5334000" y="1981200"/>
            <a:ext cx="76200" cy="2971800"/>
          </a:xfrm>
          <a:prstGeom prst="line">
            <a:avLst/>
          </a:prstGeom>
          <a:noFill/>
          <a:ln w="28575">
            <a:solidFill>
              <a:srgbClr val="FFFF00"/>
            </a:solidFill>
            <a:prstDash val="dash"/>
            <a:round/>
            <a:headEnd type="non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nvGrpSpPr>
          <p:cNvPr id="36884" name="Group 20"/>
          <p:cNvGrpSpPr>
            <a:grpSpLocks/>
          </p:cNvGrpSpPr>
          <p:nvPr/>
        </p:nvGrpSpPr>
        <p:grpSpPr bwMode="auto">
          <a:xfrm>
            <a:off x="4648200" y="1219200"/>
            <a:ext cx="1460500" cy="4432300"/>
            <a:chOff x="2928" y="768"/>
            <a:chExt cx="920" cy="2792"/>
          </a:xfrm>
        </p:grpSpPr>
        <p:sp>
          <p:nvSpPr>
            <p:cNvPr id="67601" name="Freeform 21"/>
            <p:cNvSpPr>
              <a:spLocks/>
            </p:cNvSpPr>
            <p:nvPr/>
          </p:nvSpPr>
          <p:spPr bwMode="auto">
            <a:xfrm>
              <a:off x="2928" y="768"/>
              <a:ext cx="456" cy="1400"/>
            </a:xfrm>
            <a:custGeom>
              <a:avLst/>
              <a:gdLst>
                <a:gd name="T0" fmla="*/ 0 w 456"/>
                <a:gd name="T1" fmla="*/ 0 h 1400"/>
                <a:gd name="T2" fmla="*/ 456 w 456"/>
                <a:gd name="T3" fmla="*/ 1400 h 1400"/>
                <a:gd name="T4" fmla="*/ 0 60000 65536"/>
                <a:gd name="T5" fmla="*/ 0 60000 65536"/>
              </a:gdLst>
              <a:ahLst/>
              <a:cxnLst>
                <a:cxn ang="T4">
                  <a:pos x="T0" y="T1"/>
                </a:cxn>
                <a:cxn ang="T5">
                  <a:pos x="T2" y="T3"/>
                </a:cxn>
              </a:cxnLst>
              <a:rect l="0" t="0" r="r" b="b"/>
              <a:pathLst>
                <a:path w="456" h="1400">
                  <a:moveTo>
                    <a:pt x="0" y="0"/>
                  </a:moveTo>
                  <a:lnTo>
                    <a:pt x="456" y="1400"/>
                  </a:lnTo>
                </a:path>
              </a:pathLst>
            </a:custGeom>
            <a:noFill/>
            <a:ln w="28575" cap="flat" cmpd="sng">
              <a:solidFill>
                <a:srgbClr val="FFFF00"/>
              </a:solidFill>
              <a:prstDash val="dash"/>
              <a:round/>
              <a:headEnd type="none" w="lg" len="lg"/>
              <a:tailEnd type="non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7602" name="Freeform 22"/>
            <p:cNvSpPr>
              <a:spLocks/>
            </p:cNvSpPr>
            <p:nvPr/>
          </p:nvSpPr>
          <p:spPr bwMode="auto">
            <a:xfrm>
              <a:off x="3392" y="2160"/>
              <a:ext cx="456" cy="1400"/>
            </a:xfrm>
            <a:custGeom>
              <a:avLst/>
              <a:gdLst>
                <a:gd name="T0" fmla="*/ 0 w 456"/>
                <a:gd name="T1" fmla="*/ 0 h 1400"/>
                <a:gd name="T2" fmla="*/ 456 w 456"/>
                <a:gd name="T3" fmla="*/ 1400 h 1400"/>
                <a:gd name="T4" fmla="*/ 0 60000 65536"/>
                <a:gd name="T5" fmla="*/ 0 60000 65536"/>
              </a:gdLst>
              <a:ahLst/>
              <a:cxnLst>
                <a:cxn ang="T4">
                  <a:pos x="T0" y="T1"/>
                </a:cxn>
                <a:cxn ang="T5">
                  <a:pos x="T2" y="T3"/>
                </a:cxn>
              </a:cxnLst>
              <a:rect l="0" t="0" r="r" b="b"/>
              <a:pathLst>
                <a:path w="456" h="1400">
                  <a:moveTo>
                    <a:pt x="0" y="0"/>
                  </a:moveTo>
                  <a:lnTo>
                    <a:pt x="456" y="1400"/>
                  </a:lnTo>
                </a:path>
              </a:pathLst>
            </a:custGeom>
            <a:noFill/>
            <a:ln w="28575" cap="flat" cmpd="sng">
              <a:solidFill>
                <a:srgbClr val="FFFF00"/>
              </a:solidFill>
              <a:prstDash val="dash"/>
              <a:round/>
              <a:headEnd type="none" w="lg" len="lg"/>
              <a:tailEnd type="none" w="lg" len="lg"/>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grpSp>
        <p:nvGrpSpPr>
          <p:cNvPr id="36887" name="Group 23"/>
          <p:cNvGrpSpPr>
            <a:grpSpLocks/>
          </p:cNvGrpSpPr>
          <p:nvPr/>
        </p:nvGrpSpPr>
        <p:grpSpPr bwMode="auto">
          <a:xfrm>
            <a:off x="3733800" y="1981200"/>
            <a:ext cx="3352800" cy="2895600"/>
            <a:chOff x="2352" y="1248"/>
            <a:chExt cx="2112" cy="1824"/>
          </a:xfrm>
        </p:grpSpPr>
        <p:sp>
          <p:nvSpPr>
            <p:cNvPr id="67599" name="Line 24"/>
            <p:cNvSpPr>
              <a:spLocks noChangeShapeType="1"/>
            </p:cNvSpPr>
            <p:nvPr/>
          </p:nvSpPr>
          <p:spPr bwMode="auto">
            <a:xfrm>
              <a:off x="2352" y="1248"/>
              <a:ext cx="1056" cy="912"/>
            </a:xfrm>
            <a:prstGeom prst="line">
              <a:avLst/>
            </a:prstGeom>
            <a:noFill/>
            <a:ln w="28575">
              <a:solidFill>
                <a:srgbClr val="FFFF00"/>
              </a:solidFill>
              <a:prstDash val="dash"/>
              <a:round/>
              <a:headEnd type="non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7600" name="Line 25"/>
            <p:cNvSpPr>
              <a:spLocks noChangeShapeType="1"/>
            </p:cNvSpPr>
            <p:nvPr/>
          </p:nvSpPr>
          <p:spPr bwMode="auto">
            <a:xfrm>
              <a:off x="3408" y="2160"/>
              <a:ext cx="1056" cy="912"/>
            </a:xfrm>
            <a:prstGeom prst="line">
              <a:avLst/>
            </a:prstGeom>
            <a:noFill/>
            <a:ln w="28575">
              <a:solidFill>
                <a:srgbClr val="FFFF00"/>
              </a:solidFill>
              <a:prstDash val="dash"/>
              <a:round/>
              <a:headEnd type="non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sp>
        <p:nvSpPr>
          <p:cNvPr id="36890" name="Oval 26"/>
          <p:cNvSpPr>
            <a:spLocks noChangeArrowheads="1"/>
          </p:cNvSpPr>
          <p:nvPr/>
        </p:nvSpPr>
        <p:spPr bwMode="auto">
          <a:xfrm>
            <a:off x="5334000" y="3378200"/>
            <a:ext cx="127000" cy="114300"/>
          </a:xfrm>
          <a:prstGeom prst="ellipse">
            <a:avLst/>
          </a:prstGeom>
          <a:solidFill>
            <a:srgbClr val="FF0000"/>
          </a:solidFill>
          <a:ln w="9525">
            <a:solidFill>
              <a:schemeClr val="tx2"/>
            </a:solidFill>
            <a:round/>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ru-RU" altLang="ru-RU">
              <a:solidFill>
                <a:srgbClr val="000000"/>
              </a:solidFill>
              <a:latin typeface="Times New Roman" pitchFamily="18" charset="0"/>
            </a:endParaRPr>
          </a:p>
        </p:txBody>
      </p:sp>
      <p:grpSp>
        <p:nvGrpSpPr>
          <p:cNvPr id="36891" name="Group 27"/>
          <p:cNvGrpSpPr>
            <a:grpSpLocks/>
          </p:cNvGrpSpPr>
          <p:nvPr/>
        </p:nvGrpSpPr>
        <p:grpSpPr bwMode="auto">
          <a:xfrm>
            <a:off x="-38100" y="1739900"/>
            <a:ext cx="5775325" cy="3365500"/>
            <a:chOff x="-24" y="1096"/>
            <a:chExt cx="3638" cy="2120"/>
          </a:xfrm>
        </p:grpSpPr>
        <p:sp>
          <p:nvSpPr>
            <p:cNvPr id="67597" name="Freeform 28"/>
            <p:cNvSpPr>
              <a:spLocks/>
            </p:cNvSpPr>
            <p:nvPr/>
          </p:nvSpPr>
          <p:spPr bwMode="auto">
            <a:xfrm rot="-7196133">
              <a:off x="2495" y="2097"/>
              <a:ext cx="1152" cy="1086"/>
            </a:xfrm>
            <a:custGeom>
              <a:avLst/>
              <a:gdLst>
                <a:gd name="T0" fmla="*/ 0 w 1152"/>
                <a:gd name="T1" fmla="*/ 603 h 1086"/>
                <a:gd name="T2" fmla="*/ 240 w 1152"/>
                <a:gd name="T3" fmla="*/ 555 h 1086"/>
                <a:gd name="T4" fmla="*/ 408 w 1152"/>
                <a:gd name="T5" fmla="*/ 525 h 1086"/>
                <a:gd name="T6" fmla="*/ 522 w 1152"/>
                <a:gd name="T7" fmla="*/ 522 h 1086"/>
                <a:gd name="T8" fmla="*/ 498 w 1152"/>
                <a:gd name="T9" fmla="*/ 492 h 1086"/>
                <a:gd name="T10" fmla="*/ 495 w 1152"/>
                <a:gd name="T11" fmla="*/ 441 h 1086"/>
                <a:gd name="T12" fmla="*/ 480 w 1152"/>
                <a:gd name="T13" fmla="*/ 363 h 1086"/>
                <a:gd name="T14" fmla="*/ 630 w 1152"/>
                <a:gd name="T15" fmla="*/ 417 h 1086"/>
                <a:gd name="T16" fmla="*/ 672 w 1152"/>
                <a:gd name="T17" fmla="*/ 459 h 1086"/>
                <a:gd name="T18" fmla="*/ 693 w 1152"/>
                <a:gd name="T19" fmla="*/ 360 h 1086"/>
                <a:gd name="T20" fmla="*/ 750 w 1152"/>
                <a:gd name="T21" fmla="*/ 234 h 1086"/>
                <a:gd name="T22" fmla="*/ 933 w 1152"/>
                <a:gd name="T23" fmla="*/ 0 h 1086"/>
                <a:gd name="T24" fmla="*/ 954 w 1152"/>
                <a:gd name="T25" fmla="*/ 51 h 1086"/>
                <a:gd name="T26" fmla="*/ 1008 w 1152"/>
                <a:gd name="T27" fmla="*/ 123 h 1086"/>
                <a:gd name="T28" fmla="*/ 1125 w 1152"/>
                <a:gd name="T29" fmla="*/ 231 h 1086"/>
                <a:gd name="T30" fmla="*/ 1002 w 1152"/>
                <a:gd name="T31" fmla="*/ 330 h 1086"/>
                <a:gd name="T32" fmla="*/ 1056 w 1152"/>
                <a:gd name="T33" fmla="*/ 363 h 1086"/>
                <a:gd name="T34" fmla="*/ 1152 w 1152"/>
                <a:gd name="T35" fmla="*/ 375 h 1086"/>
                <a:gd name="T36" fmla="*/ 1104 w 1152"/>
                <a:gd name="T37" fmla="*/ 459 h 1086"/>
                <a:gd name="T38" fmla="*/ 1086 w 1152"/>
                <a:gd name="T39" fmla="*/ 540 h 1086"/>
                <a:gd name="T40" fmla="*/ 1089 w 1152"/>
                <a:gd name="T41" fmla="*/ 615 h 1086"/>
                <a:gd name="T42" fmla="*/ 1053 w 1152"/>
                <a:gd name="T43" fmla="*/ 642 h 1086"/>
                <a:gd name="T44" fmla="*/ 969 w 1152"/>
                <a:gd name="T45" fmla="*/ 669 h 1086"/>
                <a:gd name="T46" fmla="*/ 885 w 1152"/>
                <a:gd name="T47" fmla="*/ 678 h 1086"/>
                <a:gd name="T48" fmla="*/ 906 w 1152"/>
                <a:gd name="T49" fmla="*/ 762 h 1086"/>
                <a:gd name="T50" fmla="*/ 912 w 1152"/>
                <a:gd name="T51" fmla="*/ 843 h 1086"/>
                <a:gd name="T52" fmla="*/ 804 w 1152"/>
                <a:gd name="T53" fmla="*/ 810 h 1086"/>
                <a:gd name="T54" fmla="*/ 750 w 1152"/>
                <a:gd name="T55" fmla="*/ 771 h 1086"/>
                <a:gd name="T56" fmla="*/ 729 w 1152"/>
                <a:gd name="T57" fmla="*/ 864 h 1086"/>
                <a:gd name="T58" fmla="*/ 681 w 1152"/>
                <a:gd name="T59" fmla="*/ 984 h 1086"/>
                <a:gd name="T60" fmla="*/ 651 w 1152"/>
                <a:gd name="T61" fmla="*/ 1038 h 1086"/>
                <a:gd name="T62" fmla="*/ 540 w 1152"/>
                <a:gd name="T63" fmla="*/ 1056 h 1086"/>
                <a:gd name="T64" fmla="*/ 468 w 1152"/>
                <a:gd name="T65" fmla="*/ 1086 h 1086"/>
                <a:gd name="T66" fmla="*/ 465 w 1152"/>
                <a:gd name="T67" fmla="*/ 963 h 1086"/>
                <a:gd name="T68" fmla="*/ 432 w 1152"/>
                <a:gd name="T69" fmla="*/ 891 h 1086"/>
                <a:gd name="T70" fmla="*/ 378 w 1152"/>
                <a:gd name="T71" fmla="*/ 936 h 1086"/>
                <a:gd name="T72" fmla="*/ 336 w 1152"/>
                <a:gd name="T73" fmla="*/ 987 h 1086"/>
                <a:gd name="T74" fmla="*/ 309 w 1152"/>
                <a:gd name="T75" fmla="*/ 993 h 1086"/>
                <a:gd name="T76" fmla="*/ 228 w 1152"/>
                <a:gd name="T77" fmla="*/ 852 h 1086"/>
                <a:gd name="T78" fmla="*/ 189 w 1152"/>
                <a:gd name="T79" fmla="*/ 807 h 1086"/>
                <a:gd name="T80" fmla="*/ 96 w 1152"/>
                <a:gd name="T81" fmla="*/ 717 h 1086"/>
                <a:gd name="T82" fmla="*/ 0 w 1152"/>
                <a:gd name="T83" fmla="*/ 603 h 108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152" h="1086">
                  <a:moveTo>
                    <a:pt x="0" y="603"/>
                  </a:moveTo>
                  <a:lnTo>
                    <a:pt x="240" y="555"/>
                  </a:lnTo>
                  <a:lnTo>
                    <a:pt x="408" y="525"/>
                  </a:lnTo>
                  <a:lnTo>
                    <a:pt x="522" y="522"/>
                  </a:lnTo>
                  <a:lnTo>
                    <a:pt x="498" y="492"/>
                  </a:lnTo>
                  <a:lnTo>
                    <a:pt x="495" y="441"/>
                  </a:lnTo>
                  <a:lnTo>
                    <a:pt x="480" y="363"/>
                  </a:lnTo>
                  <a:lnTo>
                    <a:pt x="630" y="417"/>
                  </a:lnTo>
                  <a:lnTo>
                    <a:pt x="672" y="459"/>
                  </a:lnTo>
                  <a:lnTo>
                    <a:pt x="693" y="360"/>
                  </a:lnTo>
                  <a:lnTo>
                    <a:pt x="750" y="234"/>
                  </a:lnTo>
                  <a:lnTo>
                    <a:pt x="933" y="0"/>
                  </a:lnTo>
                  <a:lnTo>
                    <a:pt x="954" y="51"/>
                  </a:lnTo>
                  <a:lnTo>
                    <a:pt x="1008" y="123"/>
                  </a:lnTo>
                  <a:lnTo>
                    <a:pt x="1125" y="231"/>
                  </a:lnTo>
                  <a:lnTo>
                    <a:pt x="1002" y="330"/>
                  </a:lnTo>
                  <a:lnTo>
                    <a:pt x="1056" y="363"/>
                  </a:lnTo>
                  <a:lnTo>
                    <a:pt x="1152" y="375"/>
                  </a:lnTo>
                  <a:lnTo>
                    <a:pt x="1104" y="459"/>
                  </a:lnTo>
                  <a:lnTo>
                    <a:pt x="1086" y="540"/>
                  </a:lnTo>
                  <a:lnTo>
                    <a:pt x="1089" y="615"/>
                  </a:lnTo>
                  <a:lnTo>
                    <a:pt x="1053" y="642"/>
                  </a:lnTo>
                  <a:lnTo>
                    <a:pt x="969" y="669"/>
                  </a:lnTo>
                  <a:lnTo>
                    <a:pt x="885" y="678"/>
                  </a:lnTo>
                  <a:lnTo>
                    <a:pt x="906" y="762"/>
                  </a:lnTo>
                  <a:lnTo>
                    <a:pt x="912" y="843"/>
                  </a:lnTo>
                  <a:lnTo>
                    <a:pt x="804" y="810"/>
                  </a:lnTo>
                  <a:lnTo>
                    <a:pt x="750" y="771"/>
                  </a:lnTo>
                  <a:lnTo>
                    <a:pt x="729" y="864"/>
                  </a:lnTo>
                  <a:lnTo>
                    <a:pt x="681" y="984"/>
                  </a:lnTo>
                  <a:lnTo>
                    <a:pt x="651" y="1038"/>
                  </a:lnTo>
                  <a:lnTo>
                    <a:pt x="540" y="1056"/>
                  </a:lnTo>
                  <a:lnTo>
                    <a:pt x="468" y="1086"/>
                  </a:lnTo>
                  <a:lnTo>
                    <a:pt x="465" y="963"/>
                  </a:lnTo>
                  <a:lnTo>
                    <a:pt x="432" y="891"/>
                  </a:lnTo>
                  <a:lnTo>
                    <a:pt x="378" y="936"/>
                  </a:lnTo>
                  <a:lnTo>
                    <a:pt x="336" y="987"/>
                  </a:lnTo>
                  <a:lnTo>
                    <a:pt x="309" y="993"/>
                  </a:lnTo>
                  <a:lnTo>
                    <a:pt x="228" y="852"/>
                  </a:lnTo>
                  <a:lnTo>
                    <a:pt x="189" y="807"/>
                  </a:lnTo>
                  <a:lnTo>
                    <a:pt x="96" y="717"/>
                  </a:lnTo>
                  <a:lnTo>
                    <a:pt x="0" y="603"/>
                  </a:lnTo>
                  <a:close/>
                </a:path>
              </a:pathLst>
            </a:custGeom>
            <a:solidFill>
              <a:srgbClr val="FF0000">
                <a:alpha val="79999"/>
              </a:srgbClr>
            </a:solidFill>
            <a:ln w="9525" cap="flat" cmpd="sng">
              <a:solidFill>
                <a:schemeClr val="tx2"/>
              </a:solidFill>
              <a:prstDash val="solid"/>
              <a:round/>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7598" name="Freeform 29"/>
            <p:cNvSpPr>
              <a:spLocks/>
            </p:cNvSpPr>
            <p:nvPr/>
          </p:nvSpPr>
          <p:spPr bwMode="auto">
            <a:xfrm rot="-7196133" flipH="1" flipV="1">
              <a:off x="-57" y="1129"/>
              <a:ext cx="1152" cy="1086"/>
            </a:xfrm>
            <a:custGeom>
              <a:avLst/>
              <a:gdLst>
                <a:gd name="T0" fmla="*/ 0 w 1152"/>
                <a:gd name="T1" fmla="*/ 603 h 1086"/>
                <a:gd name="T2" fmla="*/ 240 w 1152"/>
                <a:gd name="T3" fmla="*/ 555 h 1086"/>
                <a:gd name="T4" fmla="*/ 408 w 1152"/>
                <a:gd name="T5" fmla="*/ 525 h 1086"/>
                <a:gd name="T6" fmla="*/ 522 w 1152"/>
                <a:gd name="T7" fmla="*/ 522 h 1086"/>
                <a:gd name="T8" fmla="*/ 498 w 1152"/>
                <a:gd name="T9" fmla="*/ 492 h 1086"/>
                <a:gd name="T10" fmla="*/ 495 w 1152"/>
                <a:gd name="T11" fmla="*/ 441 h 1086"/>
                <a:gd name="T12" fmla="*/ 480 w 1152"/>
                <a:gd name="T13" fmla="*/ 363 h 1086"/>
                <a:gd name="T14" fmla="*/ 630 w 1152"/>
                <a:gd name="T15" fmla="*/ 417 h 1086"/>
                <a:gd name="T16" fmla="*/ 672 w 1152"/>
                <a:gd name="T17" fmla="*/ 459 h 1086"/>
                <a:gd name="T18" fmla="*/ 693 w 1152"/>
                <a:gd name="T19" fmla="*/ 360 h 1086"/>
                <a:gd name="T20" fmla="*/ 750 w 1152"/>
                <a:gd name="T21" fmla="*/ 234 h 1086"/>
                <a:gd name="T22" fmla="*/ 933 w 1152"/>
                <a:gd name="T23" fmla="*/ 0 h 1086"/>
                <a:gd name="T24" fmla="*/ 954 w 1152"/>
                <a:gd name="T25" fmla="*/ 51 h 1086"/>
                <a:gd name="T26" fmla="*/ 1008 w 1152"/>
                <a:gd name="T27" fmla="*/ 123 h 1086"/>
                <a:gd name="T28" fmla="*/ 1125 w 1152"/>
                <a:gd name="T29" fmla="*/ 231 h 1086"/>
                <a:gd name="T30" fmla="*/ 1002 w 1152"/>
                <a:gd name="T31" fmla="*/ 330 h 1086"/>
                <a:gd name="T32" fmla="*/ 1056 w 1152"/>
                <a:gd name="T33" fmla="*/ 363 h 1086"/>
                <a:gd name="T34" fmla="*/ 1152 w 1152"/>
                <a:gd name="T35" fmla="*/ 375 h 1086"/>
                <a:gd name="T36" fmla="*/ 1104 w 1152"/>
                <a:gd name="T37" fmla="*/ 459 h 1086"/>
                <a:gd name="T38" fmla="*/ 1086 w 1152"/>
                <a:gd name="T39" fmla="*/ 540 h 1086"/>
                <a:gd name="T40" fmla="*/ 1089 w 1152"/>
                <a:gd name="T41" fmla="*/ 615 h 1086"/>
                <a:gd name="T42" fmla="*/ 1053 w 1152"/>
                <a:gd name="T43" fmla="*/ 642 h 1086"/>
                <a:gd name="T44" fmla="*/ 969 w 1152"/>
                <a:gd name="T45" fmla="*/ 669 h 1086"/>
                <a:gd name="T46" fmla="*/ 885 w 1152"/>
                <a:gd name="T47" fmla="*/ 678 h 1086"/>
                <a:gd name="T48" fmla="*/ 906 w 1152"/>
                <a:gd name="T49" fmla="*/ 762 h 1086"/>
                <a:gd name="T50" fmla="*/ 912 w 1152"/>
                <a:gd name="T51" fmla="*/ 843 h 1086"/>
                <a:gd name="T52" fmla="*/ 804 w 1152"/>
                <a:gd name="T53" fmla="*/ 810 h 1086"/>
                <a:gd name="T54" fmla="*/ 750 w 1152"/>
                <a:gd name="T55" fmla="*/ 771 h 1086"/>
                <a:gd name="T56" fmla="*/ 729 w 1152"/>
                <a:gd name="T57" fmla="*/ 864 h 1086"/>
                <a:gd name="T58" fmla="*/ 681 w 1152"/>
                <a:gd name="T59" fmla="*/ 984 h 1086"/>
                <a:gd name="T60" fmla="*/ 651 w 1152"/>
                <a:gd name="T61" fmla="*/ 1038 h 1086"/>
                <a:gd name="T62" fmla="*/ 540 w 1152"/>
                <a:gd name="T63" fmla="*/ 1056 h 1086"/>
                <a:gd name="T64" fmla="*/ 468 w 1152"/>
                <a:gd name="T65" fmla="*/ 1086 h 1086"/>
                <a:gd name="T66" fmla="*/ 465 w 1152"/>
                <a:gd name="T67" fmla="*/ 963 h 1086"/>
                <a:gd name="T68" fmla="*/ 432 w 1152"/>
                <a:gd name="T69" fmla="*/ 891 h 1086"/>
                <a:gd name="T70" fmla="*/ 378 w 1152"/>
                <a:gd name="T71" fmla="*/ 936 h 1086"/>
                <a:gd name="T72" fmla="*/ 336 w 1152"/>
                <a:gd name="T73" fmla="*/ 987 h 1086"/>
                <a:gd name="T74" fmla="*/ 309 w 1152"/>
                <a:gd name="T75" fmla="*/ 993 h 1086"/>
                <a:gd name="T76" fmla="*/ 228 w 1152"/>
                <a:gd name="T77" fmla="*/ 852 h 1086"/>
                <a:gd name="T78" fmla="*/ 189 w 1152"/>
                <a:gd name="T79" fmla="*/ 807 h 1086"/>
                <a:gd name="T80" fmla="*/ 96 w 1152"/>
                <a:gd name="T81" fmla="*/ 717 h 1086"/>
                <a:gd name="T82" fmla="*/ 0 w 1152"/>
                <a:gd name="T83" fmla="*/ 603 h 108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152" h="1086">
                  <a:moveTo>
                    <a:pt x="0" y="603"/>
                  </a:moveTo>
                  <a:lnTo>
                    <a:pt x="240" y="555"/>
                  </a:lnTo>
                  <a:lnTo>
                    <a:pt x="408" y="525"/>
                  </a:lnTo>
                  <a:lnTo>
                    <a:pt x="522" y="522"/>
                  </a:lnTo>
                  <a:lnTo>
                    <a:pt x="498" y="492"/>
                  </a:lnTo>
                  <a:lnTo>
                    <a:pt x="495" y="441"/>
                  </a:lnTo>
                  <a:lnTo>
                    <a:pt x="480" y="363"/>
                  </a:lnTo>
                  <a:lnTo>
                    <a:pt x="630" y="417"/>
                  </a:lnTo>
                  <a:lnTo>
                    <a:pt x="672" y="459"/>
                  </a:lnTo>
                  <a:lnTo>
                    <a:pt x="693" y="360"/>
                  </a:lnTo>
                  <a:lnTo>
                    <a:pt x="750" y="234"/>
                  </a:lnTo>
                  <a:lnTo>
                    <a:pt x="933" y="0"/>
                  </a:lnTo>
                  <a:lnTo>
                    <a:pt x="954" y="51"/>
                  </a:lnTo>
                  <a:lnTo>
                    <a:pt x="1008" y="123"/>
                  </a:lnTo>
                  <a:lnTo>
                    <a:pt x="1125" y="231"/>
                  </a:lnTo>
                  <a:lnTo>
                    <a:pt x="1002" y="330"/>
                  </a:lnTo>
                  <a:lnTo>
                    <a:pt x="1056" y="363"/>
                  </a:lnTo>
                  <a:lnTo>
                    <a:pt x="1152" y="375"/>
                  </a:lnTo>
                  <a:lnTo>
                    <a:pt x="1104" y="459"/>
                  </a:lnTo>
                  <a:lnTo>
                    <a:pt x="1086" y="540"/>
                  </a:lnTo>
                  <a:lnTo>
                    <a:pt x="1089" y="615"/>
                  </a:lnTo>
                  <a:lnTo>
                    <a:pt x="1053" y="642"/>
                  </a:lnTo>
                  <a:lnTo>
                    <a:pt x="969" y="669"/>
                  </a:lnTo>
                  <a:lnTo>
                    <a:pt x="885" y="678"/>
                  </a:lnTo>
                  <a:lnTo>
                    <a:pt x="906" y="762"/>
                  </a:lnTo>
                  <a:lnTo>
                    <a:pt x="912" y="843"/>
                  </a:lnTo>
                  <a:lnTo>
                    <a:pt x="804" y="810"/>
                  </a:lnTo>
                  <a:lnTo>
                    <a:pt x="750" y="771"/>
                  </a:lnTo>
                  <a:lnTo>
                    <a:pt x="729" y="864"/>
                  </a:lnTo>
                  <a:lnTo>
                    <a:pt x="681" y="984"/>
                  </a:lnTo>
                  <a:lnTo>
                    <a:pt x="651" y="1038"/>
                  </a:lnTo>
                  <a:lnTo>
                    <a:pt x="540" y="1056"/>
                  </a:lnTo>
                  <a:lnTo>
                    <a:pt x="468" y="1086"/>
                  </a:lnTo>
                  <a:lnTo>
                    <a:pt x="465" y="963"/>
                  </a:lnTo>
                  <a:lnTo>
                    <a:pt x="432" y="891"/>
                  </a:lnTo>
                  <a:lnTo>
                    <a:pt x="378" y="936"/>
                  </a:lnTo>
                  <a:lnTo>
                    <a:pt x="336" y="987"/>
                  </a:lnTo>
                  <a:lnTo>
                    <a:pt x="309" y="993"/>
                  </a:lnTo>
                  <a:lnTo>
                    <a:pt x="228" y="852"/>
                  </a:lnTo>
                  <a:lnTo>
                    <a:pt x="189" y="807"/>
                  </a:lnTo>
                  <a:lnTo>
                    <a:pt x="96" y="717"/>
                  </a:lnTo>
                  <a:lnTo>
                    <a:pt x="0" y="603"/>
                  </a:lnTo>
                  <a:close/>
                </a:path>
              </a:pathLst>
            </a:custGeom>
            <a:noFill/>
            <a:ln>
              <a:noFill/>
            </a:ln>
            <a:effectLst/>
            <a:extLst>
              <a:ext uri="{909E8E84-426E-40DD-AFC4-6F175D3DCCD1}">
                <a14:hiddenFill xmlns:a14="http://schemas.microsoft.com/office/drawing/2010/main">
                  <a:solidFill>
                    <a:srgbClr val="FF0000">
                      <a:alpha val="79999"/>
                    </a:srgbClr>
                  </a:solidFill>
                </a14:hiddenFill>
              </a:ext>
              <a:ext uri="{91240B29-F687-4F45-9708-019B960494DF}">
                <a14:hiddenLine xmlns:a14="http://schemas.microsoft.com/office/drawing/2010/main" w="9525" cap="flat" cmpd="sng">
                  <a:solidFill>
                    <a:schemeClr val="tx2"/>
                  </a:solidFill>
                  <a:prstDash val="solid"/>
                  <a:round/>
                  <a:headEnd type="none" w="lg" len="lg"/>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grpSp>
      <p:sp>
        <p:nvSpPr>
          <p:cNvPr id="36894" name="Freeform 30"/>
          <p:cNvSpPr>
            <a:spLocks/>
          </p:cNvSpPr>
          <p:nvPr/>
        </p:nvSpPr>
        <p:spPr bwMode="auto">
          <a:xfrm rot="7160182">
            <a:off x="1560513" y="433387"/>
            <a:ext cx="1828800" cy="1724025"/>
          </a:xfrm>
          <a:custGeom>
            <a:avLst/>
            <a:gdLst>
              <a:gd name="T0" fmla="*/ 0 w 1152"/>
              <a:gd name="T1" fmla="*/ 2147483647 h 1086"/>
              <a:gd name="T2" fmla="*/ 2147483647 w 1152"/>
              <a:gd name="T3" fmla="*/ 2147483647 h 1086"/>
              <a:gd name="T4" fmla="*/ 2147483647 w 1152"/>
              <a:gd name="T5" fmla="*/ 2147483647 h 1086"/>
              <a:gd name="T6" fmla="*/ 2147483647 w 1152"/>
              <a:gd name="T7" fmla="*/ 2147483647 h 1086"/>
              <a:gd name="T8" fmla="*/ 2147483647 w 1152"/>
              <a:gd name="T9" fmla="*/ 2147483647 h 1086"/>
              <a:gd name="T10" fmla="*/ 2147483647 w 1152"/>
              <a:gd name="T11" fmla="*/ 2147483647 h 1086"/>
              <a:gd name="T12" fmla="*/ 2147483647 w 1152"/>
              <a:gd name="T13" fmla="*/ 2147483647 h 1086"/>
              <a:gd name="T14" fmla="*/ 2147483647 w 1152"/>
              <a:gd name="T15" fmla="*/ 2147483647 h 1086"/>
              <a:gd name="T16" fmla="*/ 2147483647 w 1152"/>
              <a:gd name="T17" fmla="*/ 2147483647 h 1086"/>
              <a:gd name="T18" fmla="*/ 2147483647 w 1152"/>
              <a:gd name="T19" fmla="*/ 2147483647 h 1086"/>
              <a:gd name="T20" fmla="*/ 2147483647 w 1152"/>
              <a:gd name="T21" fmla="*/ 2147483647 h 1086"/>
              <a:gd name="T22" fmla="*/ 2147483647 w 1152"/>
              <a:gd name="T23" fmla="*/ 0 h 1086"/>
              <a:gd name="T24" fmla="*/ 2147483647 w 1152"/>
              <a:gd name="T25" fmla="*/ 2147483647 h 1086"/>
              <a:gd name="T26" fmla="*/ 2147483647 w 1152"/>
              <a:gd name="T27" fmla="*/ 2147483647 h 1086"/>
              <a:gd name="T28" fmla="*/ 2147483647 w 1152"/>
              <a:gd name="T29" fmla="*/ 2147483647 h 1086"/>
              <a:gd name="T30" fmla="*/ 2147483647 w 1152"/>
              <a:gd name="T31" fmla="*/ 2147483647 h 1086"/>
              <a:gd name="T32" fmla="*/ 2147483647 w 1152"/>
              <a:gd name="T33" fmla="*/ 2147483647 h 1086"/>
              <a:gd name="T34" fmla="*/ 2147483647 w 1152"/>
              <a:gd name="T35" fmla="*/ 2147483647 h 1086"/>
              <a:gd name="T36" fmla="*/ 2147483647 w 1152"/>
              <a:gd name="T37" fmla="*/ 2147483647 h 1086"/>
              <a:gd name="T38" fmla="*/ 2147483647 w 1152"/>
              <a:gd name="T39" fmla="*/ 2147483647 h 1086"/>
              <a:gd name="T40" fmla="*/ 2147483647 w 1152"/>
              <a:gd name="T41" fmla="*/ 2147483647 h 1086"/>
              <a:gd name="T42" fmla="*/ 2147483647 w 1152"/>
              <a:gd name="T43" fmla="*/ 2147483647 h 1086"/>
              <a:gd name="T44" fmla="*/ 2147483647 w 1152"/>
              <a:gd name="T45" fmla="*/ 2147483647 h 1086"/>
              <a:gd name="T46" fmla="*/ 2147483647 w 1152"/>
              <a:gd name="T47" fmla="*/ 2147483647 h 1086"/>
              <a:gd name="T48" fmla="*/ 2147483647 w 1152"/>
              <a:gd name="T49" fmla="*/ 2147483647 h 1086"/>
              <a:gd name="T50" fmla="*/ 2147483647 w 1152"/>
              <a:gd name="T51" fmla="*/ 2147483647 h 1086"/>
              <a:gd name="T52" fmla="*/ 2147483647 w 1152"/>
              <a:gd name="T53" fmla="*/ 2147483647 h 1086"/>
              <a:gd name="T54" fmla="*/ 2147483647 w 1152"/>
              <a:gd name="T55" fmla="*/ 2147483647 h 1086"/>
              <a:gd name="T56" fmla="*/ 2147483647 w 1152"/>
              <a:gd name="T57" fmla="*/ 2147483647 h 1086"/>
              <a:gd name="T58" fmla="*/ 2147483647 w 1152"/>
              <a:gd name="T59" fmla="*/ 2147483647 h 1086"/>
              <a:gd name="T60" fmla="*/ 2147483647 w 1152"/>
              <a:gd name="T61" fmla="*/ 2147483647 h 1086"/>
              <a:gd name="T62" fmla="*/ 2147483647 w 1152"/>
              <a:gd name="T63" fmla="*/ 2147483647 h 1086"/>
              <a:gd name="T64" fmla="*/ 2147483647 w 1152"/>
              <a:gd name="T65" fmla="*/ 2147483647 h 1086"/>
              <a:gd name="T66" fmla="*/ 2147483647 w 1152"/>
              <a:gd name="T67" fmla="*/ 2147483647 h 1086"/>
              <a:gd name="T68" fmla="*/ 2147483647 w 1152"/>
              <a:gd name="T69" fmla="*/ 2147483647 h 1086"/>
              <a:gd name="T70" fmla="*/ 2147483647 w 1152"/>
              <a:gd name="T71" fmla="*/ 2147483647 h 1086"/>
              <a:gd name="T72" fmla="*/ 2147483647 w 1152"/>
              <a:gd name="T73" fmla="*/ 2147483647 h 1086"/>
              <a:gd name="T74" fmla="*/ 2147483647 w 1152"/>
              <a:gd name="T75" fmla="*/ 2147483647 h 1086"/>
              <a:gd name="T76" fmla="*/ 2147483647 w 1152"/>
              <a:gd name="T77" fmla="*/ 2147483647 h 1086"/>
              <a:gd name="T78" fmla="*/ 2147483647 w 1152"/>
              <a:gd name="T79" fmla="*/ 2147483647 h 1086"/>
              <a:gd name="T80" fmla="*/ 2147483647 w 1152"/>
              <a:gd name="T81" fmla="*/ 2147483647 h 1086"/>
              <a:gd name="T82" fmla="*/ 0 w 1152"/>
              <a:gd name="T83" fmla="*/ 2147483647 h 108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152" h="1086">
                <a:moveTo>
                  <a:pt x="0" y="603"/>
                </a:moveTo>
                <a:lnTo>
                  <a:pt x="240" y="555"/>
                </a:lnTo>
                <a:lnTo>
                  <a:pt x="408" y="525"/>
                </a:lnTo>
                <a:lnTo>
                  <a:pt x="522" y="522"/>
                </a:lnTo>
                <a:lnTo>
                  <a:pt x="498" y="492"/>
                </a:lnTo>
                <a:lnTo>
                  <a:pt x="495" y="441"/>
                </a:lnTo>
                <a:lnTo>
                  <a:pt x="480" y="363"/>
                </a:lnTo>
                <a:lnTo>
                  <a:pt x="630" y="417"/>
                </a:lnTo>
                <a:lnTo>
                  <a:pt x="672" y="459"/>
                </a:lnTo>
                <a:lnTo>
                  <a:pt x="693" y="360"/>
                </a:lnTo>
                <a:lnTo>
                  <a:pt x="750" y="234"/>
                </a:lnTo>
                <a:lnTo>
                  <a:pt x="933" y="0"/>
                </a:lnTo>
                <a:lnTo>
                  <a:pt x="954" y="51"/>
                </a:lnTo>
                <a:lnTo>
                  <a:pt x="1008" y="123"/>
                </a:lnTo>
                <a:lnTo>
                  <a:pt x="1125" y="231"/>
                </a:lnTo>
                <a:lnTo>
                  <a:pt x="1002" y="330"/>
                </a:lnTo>
                <a:lnTo>
                  <a:pt x="1056" y="363"/>
                </a:lnTo>
                <a:lnTo>
                  <a:pt x="1152" y="375"/>
                </a:lnTo>
                <a:lnTo>
                  <a:pt x="1104" y="459"/>
                </a:lnTo>
                <a:lnTo>
                  <a:pt x="1086" y="540"/>
                </a:lnTo>
                <a:lnTo>
                  <a:pt x="1089" y="615"/>
                </a:lnTo>
                <a:lnTo>
                  <a:pt x="1053" y="642"/>
                </a:lnTo>
                <a:lnTo>
                  <a:pt x="969" y="669"/>
                </a:lnTo>
                <a:lnTo>
                  <a:pt x="885" y="678"/>
                </a:lnTo>
                <a:lnTo>
                  <a:pt x="906" y="762"/>
                </a:lnTo>
                <a:lnTo>
                  <a:pt x="912" y="843"/>
                </a:lnTo>
                <a:lnTo>
                  <a:pt x="804" y="810"/>
                </a:lnTo>
                <a:lnTo>
                  <a:pt x="750" y="771"/>
                </a:lnTo>
                <a:lnTo>
                  <a:pt x="729" y="864"/>
                </a:lnTo>
                <a:lnTo>
                  <a:pt x="681" y="984"/>
                </a:lnTo>
                <a:lnTo>
                  <a:pt x="651" y="1038"/>
                </a:lnTo>
                <a:lnTo>
                  <a:pt x="540" y="1056"/>
                </a:lnTo>
                <a:lnTo>
                  <a:pt x="468" y="1086"/>
                </a:lnTo>
                <a:lnTo>
                  <a:pt x="465" y="963"/>
                </a:lnTo>
                <a:lnTo>
                  <a:pt x="432" y="891"/>
                </a:lnTo>
                <a:lnTo>
                  <a:pt x="378" y="936"/>
                </a:lnTo>
                <a:lnTo>
                  <a:pt x="336" y="987"/>
                </a:lnTo>
                <a:lnTo>
                  <a:pt x="309" y="993"/>
                </a:lnTo>
                <a:lnTo>
                  <a:pt x="228" y="852"/>
                </a:lnTo>
                <a:lnTo>
                  <a:pt x="189" y="807"/>
                </a:lnTo>
                <a:lnTo>
                  <a:pt x="96" y="717"/>
                </a:lnTo>
                <a:lnTo>
                  <a:pt x="0" y="603"/>
                </a:lnTo>
                <a:close/>
              </a:path>
            </a:pathLst>
          </a:custGeom>
          <a:solidFill>
            <a:srgbClr val="00CC00">
              <a:alpha val="79999"/>
            </a:srgbClr>
          </a:solidFill>
          <a:ln w="9525" cap="flat" cmpd="sng">
            <a:solidFill>
              <a:schemeClr val="tx2"/>
            </a:solidFill>
            <a:prstDash val="solid"/>
            <a:round/>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67596" name="Oval 31"/>
          <p:cNvSpPr>
            <a:spLocks noChangeArrowheads="1"/>
          </p:cNvSpPr>
          <p:nvPr/>
        </p:nvSpPr>
        <p:spPr bwMode="auto">
          <a:xfrm>
            <a:off x="2755900" y="3365500"/>
            <a:ext cx="127000" cy="114300"/>
          </a:xfrm>
          <a:prstGeom prst="ellipse">
            <a:avLst/>
          </a:prstGeom>
          <a:solidFill>
            <a:srgbClr val="FF0000"/>
          </a:solidFill>
          <a:ln w="9525">
            <a:solidFill>
              <a:schemeClr val="tx2"/>
            </a:solidFill>
            <a:round/>
            <a:headEnd type="none" w="lg" len="lg"/>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ru-RU" altLang="ru-RU">
              <a:solidFill>
                <a:srgbClr val="000000"/>
              </a:solidFill>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3600000">
                                      <p:cBhvr>
                                        <p:cTn id="6" dur="1000" fill="hold"/>
                                        <p:tgtEl>
                                          <p:spTgt spid="36876"/>
                                        </p:tgtEl>
                                        <p:attrNameLst>
                                          <p:attrName>r</p:attrName>
                                        </p:attrNameLst>
                                      </p:cBhvr>
                                    </p:animRot>
                                  </p:childTnLst>
                                </p:cTn>
                              </p:par>
                            </p:childTnLst>
                          </p:cTn>
                        </p:par>
                      </p:childTnLst>
                    </p:cTn>
                  </p:par>
                  <p:par>
                    <p:cTn id="7" fill="hold" nodeType="clickPar">
                      <p:stCondLst>
                        <p:cond delay="indefinite"/>
                      </p:stCondLst>
                      <p:childTnLst>
                        <p:par>
                          <p:cTn id="8" fill="hold" nodeType="withGroup">
                            <p:stCondLst>
                              <p:cond delay="0"/>
                            </p:stCondLst>
                            <p:childTnLst>
                              <p:par>
                                <p:cTn id="9" presetID="8" presetClass="emph" presetSubtype="0" fill="hold" nodeType="clickEffect">
                                  <p:stCondLst>
                                    <p:cond delay="0"/>
                                  </p:stCondLst>
                                  <p:childTnLst>
                                    <p:animRot by="-3600000">
                                      <p:cBhvr>
                                        <p:cTn id="10" dur="1000" fill="hold"/>
                                        <p:tgtEl>
                                          <p:spTgt spid="36876"/>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mph" presetSubtype="0" fill="hold" nodeType="clickEffect">
                                  <p:stCondLst>
                                    <p:cond delay="0"/>
                                  </p:stCondLst>
                                  <p:childTnLst>
                                    <p:animRot by="-3600000">
                                      <p:cBhvr>
                                        <p:cTn id="14" dur="1000" fill="hold"/>
                                        <p:tgtEl>
                                          <p:spTgt spid="36876"/>
                                        </p:tgtEl>
                                        <p:attrNameLst>
                                          <p:attrName>r</p:attrName>
                                        </p:attrNameLst>
                                      </p:cBhvr>
                                    </p:animRot>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mph" presetSubtype="0" fill="hold" nodeType="clickEffect">
                                  <p:stCondLst>
                                    <p:cond delay="0"/>
                                  </p:stCondLst>
                                  <p:childTnLst>
                                    <p:animRot by="-3600000">
                                      <p:cBhvr>
                                        <p:cTn id="18" dur="1000" fill="hold"/>
                                        <p:tgtEl>
                                          <p:spTgt spid="36876"/>
                                        </p:tgtEl>
                                        <p:attrNameLst>
                                          <p:attrName>r</p:attrName>
                                        </p:attrNameLst>
                                      </p:cBhvr>
                                    </p:animRot>
                                  </p:child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mph" presetSubtype="0" fill="hold" nodeType="clickEffect">
                                  <p:stCondLst>
                                    <p:cond delay="0"/>
                                  </p:stCondLst>
                                  <p:childTnLst>
                                    <p:animRot by="-3600000">
                                      <p:cBhvr>
                                        <p:cTn id="22" dur="1000" fill="hold"/>
                                        <p:tgtEl>
                                          <p:spTgt spid="36876"/>
                                        </p:tgtEl>
                                        <p:attrNameLst>
                                          <p:attrName>r</p:attrName>
                                        </p:attrNameLst>
                                      </p:cBhvr>
                                    </p:animRot>
                                  </p:childTnLst>
                                </p:cTn>
                              </p:par>
                            </p:childTnLst>
                          </p:cTn>
                        </p:par>
                      </p:childTnLst>
                    </p:cTn>
                  </p:par>
                  <p:par>
                    <p:cTn id="23" fill="hold" nodeType="clickPar">
                      <p:stCondLst>
                        <p:cond delay="indefinite"/>
                      </p:stCondLst>
                      <p:childTnLst>
                        <p:par>
                          <p:cTn id="24" fill="hold" nodeType="withGroup">
                            <p:stCondLst>
                              <p:cond delay="0"/>
                            </p:stCondLst>
                            <p:childTnLst>
                              <p:par>
                                <p:cTn id="25" presetID="8" presetClass="emph" presetSubtype="0" fill="hold" nodeType="clickEffect">
                                  <p:stCondLst>
                                    <p:cond delay="0"/>
                                  </p:stCondLst>
                                  <p:childTnLst>
                                    <p:animRot by="-3600000">
                                      <p:cBhvr>
                                        <p:cTn id="26" dur="1000" fill="hold"/>
                                        <p:tgtEl>
                                          <p:spTgt spid="36876"/>
                                        </p:tgtEl>
                                        <p:attrNameLst>
                                          <p:attrName>r</p:attrName>
                                        </p:attrNameLst>
                                      </p:cBhvr>
                                    </p:animRo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36891"/>
                                        </p:tgtEl>
                                        <p:attrNameLst>
                                          <p:attrName>style.visibility</p:attrName>
                                        </p:attrNameLst>
                                      </p:cBhvr>
                                      <p:to>
                                        <p:strVal val="visible"/>
                                      </p:to>
                                    </p:set>
                                    <p:animEffect transition="in" filter="fade">
                                      <p:cBhvr>
                                        <p:cTn id="31" dur="500"/>
                                        <p:tgtEl>
                                          <p:spTgt spid="36891"/>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8" presetClass="emph" presetSubtype="0" fill="hold" nodeType="clickEffect">
                                  <p:stCondLst>
                                    <p:cond delay="0"/>
                                  </p:stCondLst>
                                  <p:childTnLst>
                                    <p:animRot by="3480000">
                                      <p:cBhvr>
                                        <p:cTn id="35" dur="1000" fill="hold"/>
                                        <p:tgtEl>
                                          <p:spTgt spid="36891"/>
                                        </p:tgtEl>
                                        <p:attrNameLst>
                                          <p:attrName>r</p:attrName>
                                        </p:attrNameLst>
                                      </p:cBhvr>
                                    </p:animRot>
                                  </p:childTnLst>
                                </p:cTn>
                              </p:par>
                            </p:childTnLst>
                          </p:cTn>
                        </p:par>
                      </p:childTnLst>
                    </p:cTn>
                  </p:par>
                  <p:par>
                    <p:cTn id="36" fill="hold" nodeType="clickPar">
                      <p:stCondLst>
                        <p:cond delay="indefinite"/>
                      </p:stCondLst>
                      <p:childTnLst>
                        <p:par>
                          <p:cTn id="37" fill="hold" nodeType="withGroup">
                            <p:stCondLst>
                              <p:cond delay="0"/>
                            </p:stCondLst>
                            <p:childTnLst>
                              <p:par>
                                <p:cTn id="38" presetID="8" presetClass="emph" presetSubtype="0" fill="hold" nodeType="clickEffect">
                                  <p:stCondLst>
                                    <p:cond delay="0"/>
                                  </p:stCondLst>
                                  <p:childTnLst>
                                    <p:animRot by="3480000">
                                      <p:cBhvr>
                                        <p:cTn id="39" dur="1000" fill="hold"/>
                                        <p:tgtEl>
                                          <p:spTgt spid="36891"/>
                                        </p:tgtEl>
                                        <p:attrNameLst>
                                          <p:attrName>r</p:attrName>
                                        </p:attrNameLst>
                                      </p:cBhvr>
                                    </p:animRot>
                                  </p:childTnLst>
                                </p:cTn>
                              </p:par>
                            </p:childTnLst>
                          </p:cTn>
                        </p:par>
                      </p:childTnLst>
                    </p:cTn>
                  </p:par>
                  <p:par>
                    <p:cTn id="40" fill="hold" nodeType="clickPar">
                      <p:stCondLst>
                        <p:cond delay="indefinite"/>
                      </p:stCondLst>
                      <p:childTnLst>
                        <p:par>
                          <p:cTn id="41" fill="hold" nodeType="withGroup">
                            <p:stCondLst>
                              <p:cond delay="0"/>
                            </p:stCondLst>
                            <p:childTnLst>
                              <p:par>
                                <p:cTn id="42" presetID="8" presetClass="emph" presetSubtype="0" fill="hold" nodeType="clickEffect">
                                  <p:stCondLst>
                                    <p:cond delay="0"/>
                                  </p:stCondLst>
                                  <p:childTnLst>
                                    <p:animRot by="3480000">
                                      <p:cBhvr>
                                        <p:cTn id="43" dur="1000" fill="hold"/>
                                        <p:tgtEl>
                                          <p:spTgt spid="36891"/>
                                        </p:tgtEl>
                                        <p:attrNameLst>
                                          <p:attrName>r</p:attrName>
                                        </p:attrNameLst>
                                      </p:cBhvr>
                                    </p:animRo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6894"/>
                                        </p:tgtEl>
                                        <p:attrNameLst>
                                          <p:attrName>style.visibility</p:attrName>
                                        </p:attrNameLst>
                                      </p:cBhvr>
                                      <p:to>
                                        <p:strVal val="visible"/>
                                      </p:to>
                                    </p:set>
                                    <p:animEffect transition="in" filter="fade">
                                      <p:cBhvr>
                                        <p:cTn id="48" dur="2000"/>
                                        <p:tgtEl>
                                          <p:spTgt spid="36894"/>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0" presetClass="path" presetSubtype="0" accel="50000" decel="50000" fill="hold" grpId="1" nodeType="clickEffect">
                                  <p:stCondLst>
                                    <p:cond delay="0"/>
                                  </p:stCondLst>
                                  <p:childTnLst>
                                    <p:animMotion origin="layout" path="M 8.33333E-7 -1.85185E-6 L 0.375 0.01667 L 0.5625 0.01482 " pathEditMode="relative" ptsTypes="AAA">
                                      <p:cBhvr>
                                        <p:cTn id="52" dur="2000" fill="hold"/>
                                        <p:tgtEl>
                                          <p:spTgt spid="36894"/>
                                        </p:tgtEl>
                                        <p:attrNameLst>
                                          <p:attrName>ppt_x</p:attrName>
                                          <p:attrName>ppt_y</p:attrName>
                                        </p:attrNameLst>
                                      </p:cBhvr>
                                    </p:animMotion>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36879"/>
                                        </p:tgtEl>
                                        <p:attrNameLst>
                                          <p:attrName>style.visibility</p:attrName>
                                        </p:attrNameLst>
                                      </p:cBhvr>
                                      <p:to>
                                        <p:strVal val="visible"/>
                                      </p:to>
                                    </p:set>
                                    <p:animEffect transition="in" filter="wipe(left)">
                                      <p:cBhvr>
                                        <p:cTn id="57" dur="500"/>
                                        <p:tgtEl>
                                          <p:spTgt spid="36879"/>
                                        </p:tgtEl>
                                      </p:cBhvr>
                                    </p:animEffect>
                                  </p:childTnLst>
                                </p:cTn>
                              </p:par>
                            </p:childTnLst>
                          </p:cTn>
                        </p:par>
                        <p:par>
                          <p:cTn id="58" fill="hold" nodeType="afterGroup">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36882"/>
                                        </p:tgtEl>
                                        <p:attrNameLst>
                                          <p:attrName>style.visibility</p:attrName>
                                        </p:attrNameLst>
                                      </p:cBhvr>
                                      <p:to>
                                        <p:strVal val="visible"/>
                                      </p:to>
                                    </p:set>
                                    <p:animEffect transition="in" filter="wipe(left)">
                                      <p:cBhvr>
                                        <p:cTn id="61" dur="500"/>
                                        <p:tgtEl>
                                          <p:spTgt spid="36882"/>
                                        </p:tgtEl>
                                      </p:cBhvr>
                                    </p:animEffect>
                                  </p:childTnLst>
                                </p:cTn>
                              </p:par>
                            </p:childTnLst>
                          </p:cTn>
                        </p:par>
                        <p:par>
                          <p:cTn id="62" fill="hold" nodeType="afterGroup">
                            <p:stCondLst>
                              <p:cond delay="1000"/>
                            </p:stCondLst>
                            <p:childTnLst>
                              <p:par>
                                <p:cTn id="63" presetID="22" presetClass="entr" presetSubtype="8" fill="hold" nodeType="afterEffect">
                                  <p:stCondLst>
                                    <p:cond delay="0"/>
                                  </p:stCondLst>
                                  <p:childTnLst>
                                    <p:set>
                                      <p:cBhvr>
                                        <p:cTn id="64" dur="1" fill="hold">
                                          <p:stCondLst>
                                            <p:cond delay="0"/>
                                          </p:stCondLst>
                                        </p:cTn>
                                        <p:tgtEl>
                                          <p:spTgt spid="36887"/>
                                        </p:tgtEl>
                                        <p:attrNameLst>
                                          <p:attrName>style.visibility</p:attrName>
                                        </p:attrNameLst>
                                      </p:cBhvr>
                                      <p:to>
                                        <p:strVal val="visible"/>
                                      </p:to>
                                    </p:set>
                                    <p:animEffect transition="in" filter="wipe(left)">
                                      <p:cBhvr>
                                        <p:cTn id="65" dur="500"/>
                                        <p:tgtEl>
                                          <p:spTgt spid="36887"/>
                                        </p:tgtEl>
                                      </p:cBhvr>
                                    </p:animEffect>
                                  </p:childTnLst>
                                </p:cTn>
                              </p:par>
                            </p:childTnLst>
                          </p:cTn>
                        </p:par>
                        <p:par>
                          <p:cTn id="66" fill="hold" nodeType="afterGroup">
                            <p:stCondLst>
                              <p:cond delay="1500"/>
                            </p:stCondLst>
                            <p:childTnLst>
                              <p:par>
                                <p:cTn id="67" presetID="22" presetClass="entr" presetSubtype="8" fill="hold" nodeType="afterEffect">
                                  <p:stCondLst>
                                    <p:cond delay="0"/>
                                  </p:stCondLst>
                                  <p:childTnLst>
                                    <p:set>
                                      <p:cBhvr>
                                        <p:cTn id="68" dur="1" fill="hold">
                                          <p:stCondLst>
                                            <p:cond delay="0"/>
                                          </p:stCondLst>
                                        </p:cTn>
                                        <p:tgtEl>
                                          <p:spTgt spid="36884"/>
                                        </p:tgtEl>
                                        <p:attrNameLst>
                                          <p:attrName>style.visibility</p:attrName>
                                        </p:attrNameLst>
                                      </p:cBhvr>
                                      <p:to>
                                        <p:strVal val="visible"/>
                                      </p:to>
                                    </p:set>
                                    <p:animEffect transition="in" filter="wipe(left)">
                                      <p:cBhvr>
                                        <p:cTn id="69" dur="500"/>
                                        <p:tgtEl>
                                          <p:spTgt spid="36884"/>
                                        </p:tgtEl>
                                      </p:cBhvr>
                                    </p:animEffect>
                                  </p:childTnLst>
                                </p:cTn>
                              </p:par>
                            </p:childTnLst>
                          </p:cTn>
                        </p:par>
                        <p:par>
                          <p:cTn id="70" fill="hold" nodeType="afterGroup">
                            <p:stCondLst>
                              <p:cond delay="2000"/>
                            </p:stCondLst>
                            <p:childTnLst>
                              <p:par>
                                <p:cTn id="71" presetID="22" presetClass="entr" presetSubtype="8" fill="hold" grpId="0" nodeType="afterEffect">
                                  <p:stCondLst>
                                    <p:cond delay="0"/>
                                  </p:stCondLst>
                                  <p:childTnLst>
                                    <p:set>
                                      <p:cBhvr>
                                        <p:cTn id="72" dur="1" fill="hold">
                                          <p:stCondLst>
                                            <p:cond delay="0"/>
                                          </p:stCondLst>
                                        </p:cTn>
                                        <p:tgtEl>
                                          <p:spTgt spid="36883"/>
                                        </p:tgtEl>
                                        <p:attrNameLst>
                                          <p:attrName>style.visibility</p:attrName>
                                        </p:attrNameLst>
                                      </p:cBhvr>
                                      <p:to>
                                        <p:strVal val="visible"/>
                                      </p:to>
                                    </p:set>
                                    <p:animEffect transition="in" filter="wipe(left)">
                                      <p:cBhvr>
                                        <p:cTn id="73" dur="500"/>
                                        <p:tgtEl>
                                          <p:spTgt spid="36883"/>
                                        </p:tgtEl>
                                      </p:cBhvr>
                                    </p:animEffect>
                                  </p:childTnLst>
                                </p:cTn>
                              </p:par>
                            </p:childTnLst>
                          </p:cTn>
                        </p:par>
                        <p:par>
                          <p:cTn id="74" fill="hold" nodeType="afterGroup">
                            <p:stCondLst>
                              <p:cond delay="2500"/>
                            </p:stCondLst>
                            <p:childTnLst>
                              <p:par>
                                <p:cTn id="75" presetID="26" presetClass="entr" presetSubtype="0" fill="hold" grpId="0" nodeType="afterEffect">
                                  <p:stCondLst>
                                    <p:cond delay="0"/>
                                  </p:stCondLst>
                                  <p:childTnLst>
                                    <p:set>
                                      <p:cBhvr>
                                        <p:cTn id="76" dur="1" fill="hold">
                                          <p:stCondLst>
                                            <p:cond delay="0"/>
                                          </p:stCondLst>
                                        </p:cTn>
                                        <p:tgtEl>
                                          <p:spTgt spid="36890"/>
                                        </p:tgtEl>
                                        <p:attrNameLst>
                                          <p:attrName>style.visibility</p:attrName>
                                        </p:attrNameLst>
                                      </p:cBhvr>
                                      <p:to>
                                        <p:strVal val="visible"/>
                                      </p:to>
                                    </p:set>
                                    <p:animEffect transition="in" filter="wipe(down)">
                                      <p:cBhvr>
                                        <p:cTn id="77" dur="580">
                                          <p:stCondLst>
                                            <p:cond delay="0"/>
                                          </p:stCondLst>
                                        </p:cTn>
                                        <p:tgtEl>
                                          <p:spTgt spid="36890"/>
                                        </p:tgtEl>
                                      </p:cBhvr>
                                    </p:animEffect>
                                    <p:anim calcmode="lin" valueType="num">
                                      <p:cBhvr>
                                        <p:cTn id="78" dur="1822" tmFilter="0,0; 0.14,0.36; 0.43,0.73; 0.71,0.91; 1.0,1.0">
                                          <p:stCondLst>
                                            <p:cond delay="0"/>
                                          </p:stCondLst>
                                        </p:cTn>
                                        <p:tgtEl>
                                          <p:spTgt spid="36890"/>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36890"/>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36890"/>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36890"/>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36890"/>
                                        </p:tgtEl>
                                        <p:attrNameLst>
                                          <p:attrName>ppt_y</p:attrName>
                                        </p:attrNameLst>
                                      </p:cBhvr>
                                      <p:tavLst>
                                        <p:tav tm="0" fmla="#ppt_y-sin(pi*$)/81">
                                          <p:val>
                                            <p:fltVal val="0"/>
                                          </p:val>
                                        </p:tav>
                                        <p:tav tm="100000">
                                          <p:val>
                                            <p:fltVal val="1"/>
                                          </p:val>
                                        </p:tav>
                                      </p:tavLst>
                                    </p:anim>
                                    <p:animScale>
                                      <p:cBhvr>
                                        <p:cTn id="83" dur="26">
                                          <p:stCondLst>
                                            <p:cond delay="650"/>
                                          </p:stCondLst>
                                        </p:cTn>
                                        <p:tgtEl>
                                          <p:spTgt spid="36890"/>
                                        </p:tgtEl>
                                      </p:cBhvr>
                                      <p:to x="100000" y="60000"/>
                                    </p:animScale>
                                    <p:animScale>
                                      <p:cBhvr>
                                        <p:cTn id="84" dur="166" decel="50000">
                                          <p:stCondLst>
                                            <p:cond delay="676"/>
                                          </p:stCondLst>
                                        </p:cTn>
                                        <p:tgtEl>
                                          <p:spTgt spid="36890"/>
                                        </p:tgtEl>
                                      </p:cBhvr>
                                      <p:to x="100000" y="100000"/>
                                    </p:animScale>
                                    <p:animScale>
                                      <p:cBhvr>
                                        <p:cTn id="85" dur="26">
                                          <p:stCondLst>
                                            <p:cond delay="1312"/>
                                          </p:stCondLst>
                                        </p:cTn>
                                        <p:tgtEl>
                                          <p:spTgt spid="36890"/>
                                        </p:tgtEl>
                                      </p:cBhvr>
                                      <p:to x="100000" y="80000"/>
                                    </p:animScale>
                                    <p:animScale>
                                      <p:cBhvr>
                                        <p:cTn id="86" dur="166" decel="50000">
                                          <p:stCondLst>
                                            <p:cond delay="1338"/>
                                          </p:stCondLst>
                                        </p:cTn>
                                        <p:tgtEl>
                                          <p:spTgt spid="36890"/>
                                        </p:tgtEl>
                                      </p:cBhvr>
                                      <p:to x="100000" y="100000"/>
                                    </p:animScale>
                                    <p:animScale>
                                      <p:cBhvr>
                                        <p:cTn id="87" dur="26">
                                          <p:stCondLst>
                                            <p:cond delay="1642"/>
                                          </p:stCondLst>
                                        </p:cTn>
                                        <p:tgtEl>
                                          <p:spTgt spid="36890"/>
                                        </p:tgtEl>
                                      </p:cBhvr>
                                      <p:to x="100000" y="90000"/>
                                    </p:animScale>
                                    <p:animScale>
                                      <p:cBhvr>
                                        <p:cTn id="88" dur="166" decel="50000">
                                          <p:stCondLst>
                                            <p:cond delay="1668"/>
                                          </p:stCondLst>
                                        </p:cTn>
                                        <p:tgtEl>
                                          <p:spTgt spid="36890"/>
                                        </p:tgtEl>
                                      </p:cBhvr>
                                      <p:to x="100000" y="100000"/>
                                    </p:animScale>
                                    <p:animScale>
                                      <p:cBhvr>
                                        <p:cTn id="89" dur="26">
                                          <p:stCondLst>
                                            <p:cond delay="1808"/>
                                          </p:stCondLst>
                                        </p:cTn>
                                        <p:tgtEl>
                                          <p:spTgt spid="36890"/>
                                        </p:tgtEl>
                                      </p:cBhvr>
                                      <p:to x="100000" y="95000"/>
                                    </p:animScale>
                                    <p:animScale>
                                      <p:cBhvr>
                                        <p:cTn id="90" dur="166" decel="50000">
                                          <p:stCondLst>
                                            <p:cond delay="1834"/>
                                          </p:stCondLst>
                                        </p:cTn>
                                        <p:tgtEl>
                                          <p:spTgt spid="36890"/>
                                        </p:tgtEl>
                                      </p:cBhvr>
                                      <p:to x="100000" y="100000"/>
                                    </p:animScale>
                                  </p:childTnLst>
                                </p:cTn>
                              </p:par>
                            </p:childTnLst>
                          </p:cTn>
                        </p:par>
                        <p:par>
                          <p:cTn id="91" fill="hold" nodeType="afterGroup">
                            <p:stCondLst>
                              <p:cond delay="4500"/>
                            </p:stCondLst>
                            <p:childTnLst>
                              <p:par>
                                <p:cTn id="92" presetID="35" presetClass="emph" presetSubtype="0" repeatCount="indefinite" fill="hold" grpId="1" nodeType="afterEffect">
                                  <p:stCondLst>
                                    <p:cond delay="0"/>
                                  </p:stCondLst>
                                  <p:childTnLst>
                                    <p:anim calcmode="discrete" valueType="str">
                                      <p:cBhvr>
                                        <p:cTn id="93" dur="500" fill="hold"/>
                                        <p:tgtEl>
                                          <p:spTgt spid="3689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82" grpId="0" animBg="1"/>
      <p:bldP spid="36883" grpId="0" animBg="1"/>
      <p:bldP spid="36890" grpId="0" animBg="1"/>
      <p:bldP spid="36890" grpId="1" animBg="1"/>
      <p:bldP spid="36894" grpId="0" animBg="1"/>
      <p:bldP spid="36894"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0850" y="333375"/>
            <a:ext cx="8229600" cy="4103688"/>
          </a:xfrm>
        </p:spPr>
        <p:txBody>
          <a:bodyPr rtlCol="0">
            <a:normAutofit fontScale="77500" lnSpcReduction="20000"/>
          </a:bodyPr>
          <a:lstStyle/>
          <a:p>
            <a:pPr algn="just" eaLnBrk="1" fontAlgn="auto" hangingPunct="1">
              <a:spcAft>
                <a:spcPts val="0"/>
              </a:spcAft>
              <a:defRPr/>
            </a:pPr>
            <a:r>
              <a:rPr lang="ru-RU" dirty="0">
                <a:solidFill>
                  <a:srgbClr val="000000"/>
                </a:solidFill>
                <a:latin typeface="Arial"/>
              </a:rPr>
              <a:t>Современное образование в России перешло на Федеральный государственный образовательный стандарт второго </a:t>
            </a:r>
            <a:r>
              <a:rPr lang="ru-RU" dirty="0" smtClean="0">
                <a:solidFill>
                  <a:srgbClr val="000000"/>
                </a:solidFill>
                <a:latin typeface="Arial"/>
              </a:rPr>
              <a:t>поколения. </a:t>
            </a:r>
          </a:p>
          <a:p>
            <a:pPr algn="just" eaLnBrk="1" fontAlgn="auto" hangingPunct="1">
              <a:spcAft>
                <a:spcPts val="0"/>
              </a:spcAft>
              <a:defRPr/>
            </a:pPr>
            <a:r>
              <a:rPr lang="ru-RU" dirty="0" smtClean="0">
                <a:solidFill>
                  <a:srgbClr val="000000"/>
                </a:solidFill>
                <a:latin typeface="Arial"/>
              </a:rPr>
              <a:t>В </a:t>
            </a:r>
            <a:r>
              <a:rPr lang="ru-RU" dirty="0">
                <a:solidFill>
                  <a:srgbClr val="000000"/>
                </a:solidFill>
                <a:latin typeface="Arial"/>
              </a:rPr>
              <a:t>основу ФГОС нового поколения положена новая идеология. </a:t>
            </a:r>
            <a:endParaRPr lang="ru-RU" dirty="0" smtClean="0">
              <a:solidFill>
                <a:srgbClr val="000000"/>
              </a:solidFill>
              <a:latin typeface="Arial"/>
            </a:endParaRPr>
          </a:p>
          <a:p>
            <a:pPr algn="just" eaLnBrk="1" fontAlgn="auto" hangingPunct="1">
              <a:spcAft>
                <a:spcPts val="0"/>
              </a:spcAft>
              <a:defRPr/>
            </a:pPr>
            <a:r>
              <a:rPr lang="ru-RU" dirty="0" smtClean="0">
                <a:solidFill>
                  <a:srgbClr val="000000"/>
                </a:solidFill>
                <a:latin typeface="Arial"/>
              </a:rPr>
              <a:t>Перед </a:t>
            </a:r>
            <a:r>
              <a:rPr lang="ru-RU" dirty="0">
                <a:solidFill>
                  <a:srgbClr val="000000"/>
                </a:solidFill>
                <a:latin typeface="Arial"/>
              </a:rPr>
              <a:t>образовательными учреждениями </a:t>
            </a:r>
            <a:r>
              <a:rPr lang="ru-RU" dirty="0" smtClean="0">
                <a:solidFill>
                  <a:srgbClr val="000000"/>
                </a:solidFill>
                <a:latin typeface="Arial"/>
              </a:rPr>
              <a:t>поставлена </a:t>
            </a:r>
            <a:r>
              <a:rPr lang="ru-RU" dirty="0">
                <a:solidFill>
                  <a:srgbClr val="000000"/>
                </a:solidFill>
                <a:latin typeface="Arial"/>
              </a:rPr>
              <a:t>задача, которая предполагает воспитание гражданина современного общества, </a:t>
            </a:r>
            <a:r>
              <a:rPr lang="ru-RU" b="1" i="1" dirty="0">
                <a:solidFill>
                  <a:srgbClr val="FF0000"/>
                </a:solidFill>
                <a:latin typeface="Times New Roman" panose="02020603050405020304" pitchFamily="18" charset="0"/>
                <a:cs typeface="Times New Roman" panose="02020603050405020304" pitchFamily="18" charset="0"/>
              </a:rPr>
              <a:t>человека, который будет учиться всю жизнь.</a:t>
            </a:r>
            <a:r>
              <a:rPr lang="ru-RU" b="1" dirty="0">
                <a:solidFill>
                  <a:srgbClr val="000000"/>
                </a:solidFill>
                <a:latin typeface="Arial"/>
              </a:rPr>
              <a:t> </a:t>
            </a:r>
            <a:endParaRPr lang="ru-RU" b="1" dirty="0" smtClean="0">
              <a:solidFill>
                <a:srgbClr val="000000"/>
              </a:solidFill>
              <a:latin typeface="Arial"/>
            </a:endParaRPr>
          </a:p>
          <a:p>
            <a:pPr algn="just" eaLnBrk="1" fontAlgn="auto" hangingPunct="1">
              <a:spcAft>
                <a:spcPts val="0"/>
              </a:spcAft>
              <a:defRPr/>
            </a:pPr>
            <a:r>
              <a:rPr lang="ru-RU" dirty="0" smtClean="0">
                <a:solidFill>
                  <a:srgbClr val="000000"/>
                </a:solidFill>
                <a:latin typeface="Arial"/>
              </a:rPr>
              <a:t>Целью </a:t>
            </a:r>
            <a:r>
              <a:rPr lang="ru-RU" dirty="0">
                <a:solidFill>
                  <a:srgbClr val="000000"/>
                </a:solidFill>
                <a:latin typeface="Arial"/>
              </a:rPr>
              <a:t>современного образования становится развитие </a:t>
            </a:r>
            <a:r>
              <a:rPr lang="ru-RU" dirty="0" smtClean="0">
                <a:solidFill>
                  <a:srgbClr val="000000"/>
                </a:solidFill>
                <a:latin typeface="Arial"/>
              </a:rPr>
              <a:t>ученика </a:t>
            </a:r>
            <a:r>
              <a:rPr lang="ru-RU" dirty="0">
                <a:solidFill>
                  <a:srgbClr val="000000"/>
                </a:solidFill>
                <a:latin typeface="Arial"/>
              </a:rPr>
              <a:t>как субъекта познавательной деятельности</a:t>
            </a:r>
            <a:r>
              <a:rPr lang="ru-RU" dirty="0" smtClean="0">
                <a:solidFill>
                  <a:srgbClr val="000000"/>
                </a:solidFill>
                <a:latin typeface="Arial"/>
              </a:rPr>
              <a:t>.</a:t>
            </a:r>
            <a:endParaRPr lang="ru-RU" dirty="0">
              <a:solidFill>
                <a:srgbClr val="000000"/>
              </a:solidFill>
              <a:latin typeface="Arial"/>
            </a:endParaRPr>
          </a:p>
        </p:txBody>
      </p:sp>
      <p:sp>
        <p:nvSpPr>
          <p:cNvPr id="44035" name="Rectangle 11"/>
          <p:cNvSpPr>
            <a:spLocks noChangeArrowheads="1"/>
          </p:cNvSpPr>
          <p:nvPr/>
        </p:nvSpPr>
        <p:spPr bwMode="auto">
          <a:xfrm>
            <a:off x="3348038" y="6381750"/>
            <a:ext cx="24495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1000" b="1" i="1">
                <a:solidFill>
                  <a:srgbClr val="9B9B9B"/>
                </a:solidFill>
                <a:latin typeface="Arial" pitchFamily="34" charset="0"/>
              </a:rPr>
              <a:t>Логинова Н.В.   МБОУ «СОШ №16»</a:t>
            </a:r>
            <a:endParaRPr lang="ru-RU" altLang="ru-RU" sz="1000" b="1">
              <a:solidFill>
                <a:srgbClr val="9B9B9B"/>
              </a:solidFill>
              <a:latin typeface="Arial" pitchFamily="34" charset="0"/>
            </a:endParaRPr>
          </a:p>
        </p:txBody>
      </p:sp>
      <p:sp>
        <p:nvSpPr>
          <p:cNvPr id="44036" name="Прямоугольник 4"/>
          <p:cNvSpPr>
            <a:spLocks noChangeArrowheads="1"/>
          </p:cNvSpPr>
          <p:nvPr/>
        </p:nvSpPr>
        <p:spPr bwMode="auto">
          <a:xfrm>
            <a:off x="468313" y="6380163"/>
            <a:ext cx="8191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fld id="{0FC4A156-7DD5-4777-9844-F453FC89A960}" type="datetime1">
              <a:rPr lang="ru-RU" altLang="ru-RU" sz="1000">
                <a:solidFill>
                  <a:srgbClr val="898989"/>
                </a:solidFill>
                <a:latin typeface="Arial" pitchFamily="34" charset="0"/>
              </a:rPr>
              <a:pPr eaLnBrk="1" hangingPunct="1">
                <a:spcBef>
                  <a:spcPct val="0"/>
                </a:spcBef>
                <a:buFontTx/>
                <a:buNone/>
              </a:pPr>
              <a:t>27.11.2014</a:t>
            </a:fld>
            <a:endParaRPr lang="ru-RU" altLang="ru-RU" sz="1000">
              <a:solidFill>
                <a:srgbClr val="000000"/>
              </a:solidFill>
              <a:latin typeface="Candara" pitchFamily="34" charset="0"/>
            </a:endParaRPr>
          </a:p>
        </p:txBody>
      </p:sp>
      <p:pic>
        <p:nvPicPr>
          <p:cNvPr id="44037" name="Picture 2" descr="C:\Users\Нина\Pictures\neuspevaemost-32317825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97575" y="4076700"/>
            <a:ext cx="2682875"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Номер слайда 4"/>
          <p:cNvSpPr txBox="1">
            <a:spLocks noGrp="1"/>
          </p:cNvSpPr>
          <p:nvPr/>
        </p:nvSpPr>
        <p:spPr bwMode="auto">
          <a:xfrm>
            <a:off x="8101013" y="6356350"/>
            <a:ext cx="5857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hangingPunct="1">
              <a:spcBef>
                <a:spcPct val="0"/>
              </a:spcBef>
              <a:buFontTx/>
              <a:buNone/>
            </a:pPr>
            <a:fld id="{68BD612E-AE15-4A7B-944D-8D59E5C931BC}" type="slidenum">
              <a:rPr lang="ru-RU" altLang="ru-RU" sz="1200">
                <a:solidFill>
                  <a:srgbClr val="898989"/>
                </a:solidFill>
              </a:rPr>
              <a:pPr algn="r" eaLnBrk="1" hangingPunct="1">
                <a:spcBef>
                  <a:spcPct val="0"/>
                </a:spcBef>
                <a:buFontTx/>
                <a:buNone/>
              </a:pPr>
              <a:t>2</a:t>
            </a:fld>
            <a:endParaRPr lang="ru-RU" altLang="ru-RU" sz="1200">
              <a:solidFill>
                <a:srgbClr val="898989"/>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4"/>
          <p:cNvSpPr>
            <a:spLocks noChangeAspect="1" noChangeArrowheads="1"/>
          </p:cNvSpPr>
          <p:nvPr/>
        </p:nvSpPr>
        <p:spPr bwMode="auto">
          <a:xfrm>
            <a:off x="211138" y="457200"/>
            <a:ext cx="8791575" cy="3048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ru-RU" altLang="ru-RU" sz="1800"/>
          </a:p>
        </p:txBody>
      </p:sp>
      <p:graphicFrame>
        <p:nvGraphicFramePr>
          <p:cNvPr id="4713" name="Group 617"/>
          <p:cNvGraphicFramePr>
            <a:graphicFrameLocks noGrp="1"/>
          </p:cNvGraphicFramePr>
          <p:nvPr/>
        </p:nvGraphicFramePr>
        <p:xfrm>
          <a:off x="457200" y="1143000"/>
          <a:ext cx="8264522" cy="2057402"/>
        </p:xfrm>
        <a:graphic>
          <a:graphicData uri="http://schemas.openxmlformats.org/drawingml/2006/table">
            <a:tbl>
              <a:tblPr/>
              <a:tblGrid>
                <a:gridCol w="761978"/>
                <a:gridCol w="441068"/>
                <a:gridCol w="441067"/>
                <a:gridCol w="442533"/>
                <a:gridCol w="441068"/>
                <a:gridCol w="441067"/>
                <a:gridCol w="441068"/>
                <a:gridCol w="441067"/>
                <a:gridCol w="441068"/>
                <a:gridCol w="442533"/>
                <a:gridCol w="441067"/>
                <a:gridCol w="441068"/>
                <a:gridCol w="441067"/>
                <a:gridCol w="441068"/>
                <a:gridCol w="441067"/>
                <a:gridCol w="442533"/>
                <a:gridCol w="441068"/>
                <a:gridCol w="441067"/>
              </a:tblGrid>
              <a:tr h="425450">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endParaRPr>
                    </a:p>
                  </a:txBody>
                  <a:tcPr marL="84404" marR="844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endParaRPr>
                    </a:p>
                  </a:txBody>
                  <a:tcPr marL="84404" marR="844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E1FF"/>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endParaRPr>
                    </a:p>
                  </a:txBody>
                  <a:tcPr marL="84404" marR="844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E1FF"/>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endParaRPr>
                    </a:p>
                  </a:txBody>
                  <a:tcPr marL="84404" marR="844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E1FF"/>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endParaRPr>
                    </a:p>
                  </a:txBody>
                  <a:tcPr marL="84404" marR="844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E1FF"/>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endParaRPr>
                    </a:p>
                  </a:txBody>
                  <a:tcPr marL="84404" marR="844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E1FF"/>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endParaRPr>
                    </a:p>
                  </a:txBody>
                  <a:tcPr marL="84404" marR="844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E1FF"/>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endParaRPr>
                    </a:p>
                  </a:txBody>
                  <a:tcPr marL="84404" marR="844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E1FF"/>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endParaRPr>
                    </a:p>
                  </a:txBody>
                  <a:tcPr marL="84404" marR="844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E1FF"/>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endParaRPr>
                    </a:p>
                  </a:txBody>
                  <a:tcPr marL="84404" marR="844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E1FF"/>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endParaRPr>
                    </a:p>
                  </a:txBody>
                  <a:tcPr marL="84404" marR="844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E1FF"/>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endParaRPr>
                    </a:p>
                  </a:txBody>
                  <a:tcPr marL="84404" marR="844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E1FF"/>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endParaRPr>
                    </a:p>
                  </a:txBody>
                  <a:tcPr marL="84404" marR="844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E1FF"/>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endParaRPr>
                    </a:p>
                  </a:txBody>
                  <a:tcPr marL="84404" marR="844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E1FF"/>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endParaRPr>
                    </a:p>
                  </a:txBody>
                  <a:tcPr marL="84404" marR="844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E1FF"/>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endParaRPr>
                    </a:p>
                  </a:txBody>
                  <a:tcPr marL="84404" marR="844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E1FF"/>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endParaRPr>
                    </a:p>
                  </a:txBody>
                  <a:tcPr marL="84404" marR="844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E1FF"/>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endParaRPr>
                    </a:p>
                  </a:txBody>
                  <a:tcPr marL="84404" marR="844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E1FF"/>
                    </a:solidFill>
                  </a:tcPr>
                </a:tc>
              </a:tr>
              <a:tr h="407988">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endParaRPr>
                    </a:p>
                  </a:txBody>
                  <a:tcPr marL="84404" marR="844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endParaRPr>
                    </a:p>
                  </a:txBody>
                  <a:tcPr marL="84404" marR="844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endParaRPr>
                    </a:p>
                  </a:txBody>
                  <a:tcPr marL="84404" marR="844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endParaRPr>
                    </a:p>
                  </a:txBody>
                  <a:tcPr marL="84404" marR="844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endParaRPr>
                    </a:p>
                  </a:txBody>
                  <a:tcPr marL="84404" marR="844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endParaRPr>
                    </a:p>
                  </a:txBody>
                  <a:tcPr marL="84404" marR="844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endParaRPr>
                    </a:p>
                  </a:txBody>
                  <a:tcPr marL="84404" marR="844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endParaRPr>
                    </a:p>
                  </a:txBody>
                  <a:tcPr marL="84404" marR="844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endParaRPr>
                    </a:p>
                  </a:txBody>
                  <a:tcPr marL="84404" marR="844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endParaRPr>
                    </a:p>
                  </a:txBody>
                  <a:tcPr marL="84404" marR="844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endParaRPr>
                    </a:p>
                  </a:txBody>
                  <a:tcPr marL="84404" marR="844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endParaRPr>
                    </a:p>
                  </a:txBody>
                  <a:tcPr marL="84404" marR="844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endParaRPr>
                    </a:p>
                  </a:txBody>
                  <a:tcPr marL="84404" marR="844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endParaRPr>
                    </a:p>
                  </a:txBody>
                  <a:tcPr marL="84404" marR="844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endParaRPr>
                    </a:p>
                  </a:txBody>
                  <a:tcPr marL="84404" marR="844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endParaRPr>
                    </a:p>
                  </a:txBody>
                  <a:tcPr marL="84404" marR="844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endParaRPr>
                    </a:p>
                  </a:txBody>
                  <a:tcPr marL="84404" marR="844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endParaRPr>
                    </a:p>
                  </a:txBody>
                  <a:tcPr marL="84404" marR="844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407988">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endParaRPr>
                    </a:p>
                  </a:txBody>
                  <a:tcPr marL="84404" marR="844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endParaRPr>
                    </a:p>
                  </a:txBody>
                  <a:tcPr marL="84404" marR="844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endParaRPr>
                    </a:p>
                  </a:txBody>
                  <a:tcPr marL="84404" marR="844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endParaRPr>
                    </a:p>
                  </a:txBody>
                  <a:tcPr marL="84404" marR="844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endParaRPr>
                    </a:p>
                  </a:txBody>
                  <a:tcPr marL="84404" marR="844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endParaRPr>
                    </a:p>
                  </a:txBody>
                  <a:tcPr marL="84404" marR="844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endParaRPr>
                    </a:p>
                  </a:txBody>
                  <a:tcPr marL="84404" marR="844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endParaRPr>
                    </a:p>
                  </a:txBody>
                  <a:tcPr marL="84404" marR="844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endParaRPr>
                    </a:p>
                  </a:txBody>
                  <a:tcPr marL="84404" marR="844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endParaRPr>
                    </a:p>
                  </a:txBody>
                  <a:tcPr marL="84404" marR="844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endParaRPr>
                    </a:p>
                  </a:txBody>
                  <a:tcPr marL="84404" marR="844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endParaRPr>
                    </a:p>
                  </a:txBody>
                  <a:tcPr marL="84404" marR="844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endParaRPr>
                    </a:p>
                  </a:txBody>
                  <a:tcPr marL="84404" marR="844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endParaRPr>
                    </a:p>
                  </a:txBody>
                  <a:tcPr marL="84404" marR="844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endParaRPr>
                    </a:p>
                  </a:txBody>
                  <a:tcPr marL="84404" marR="844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endParaRPr>
                    </a:p>
                  </a:txBody>
                  <a:tcPr marL="84404" marR="844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endParaRPr>
                    </a:p>
                  </a:txBody>
                  <a:tcPr marL="84404" marR="844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endParaRPr>
                    </a:p>
                  </a:txBody>
                  <a:tcPr marL="84404" marR="844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407988">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endParaRPr>
                    </a:p>
                  </a:txBody>
                  <a:tcPr marL="84404" marR="844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endParaRPr>
                    </a:p>
                  </a:txBody>
                  <a:tcPr marL="84404" marR="844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endParaRPr>
                    </a:p>
                  </a:txBody>
                  <a:tcPr marL="84404" marR="844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endParaRPr>
                    </a:p>
                  </a:txBody>
                  <a:tcPr marL="84404" marR="844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endParaRPr>
                    </a:p>
                  </a:txBody>
                  <a:tcPr marL="84404" marR="844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endParaRPr>
                    </a:p>
                  </a:txBody>
                  <a:tcPr marL="84404" marR="844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endParaRPr>
                    </a:p>
                  </a:txBody>
                  <a:tcPr marL="84404" marR="844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endParaRPr>
                    </a:p>
                  </a:txBody>
                  <a:tcPr marL="84404" marR="844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endParaRPr>
                    </a:p>
                  </a:txBody>
                  <a:tcPr marL="84404" marR="844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endParaRPr>
                    </a:p>
                  </a:txBody>
                  <a:tcPr marL="84404" marR="844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endParaRPr>
                    </a:p>
                  </a:txBody>
                  <a:tcPr marL="84404" marR="844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endParaRPr>
                    </a:p>
                  </a:txBody>
                  <a:tcPr marL="84404" marR="844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endParaRPr>
                    </a:p>
                  </a:txBody>
                  <a:tcPr marL="84404" marR="844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endParaRPr>
                    </a:p>
                  </a:txBody>
                  <a:tcPr marL="84404" marR="844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endParaRPr>
                    </a:p>
                  </a:txBody>
                  <a:tcPr marL="84404" marR="844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endParaRPr>
                    </a:p>
                  </a:txBody>
                  <a:tcPr marL="84404" marR="844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endParaRPr>
                    </a:p>
                  </a:txBody>
                  <a:tcPr marL="84404" marR="844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endParaRPr>
                    </a:p>
                  </a:txBody>
                  <a:tcPr marL="84404" marR="844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407988">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endParaRPr>
                    </a:p>
                  </a:txBody>
                  <a:tcPr marL="84404" marR="844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endParaRPr>
                    </a:p>
                  </a:txBody>
                  <a:tcPr marL="84404" marR="844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endParaRPr>
                    </a:p>
                  </a:txBody>
                  <a:tcPr marL="84404" marR="844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endParaRPr>
                    </a:p>
                  </a:txBody>
                  <a:tcPr marL="84404" marR="844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endParaRPr>
                    </a:p>
                  </a:txBody>
                  <a:tcPr marL="84404" marR="844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endParaRPr>
                    </a:p>
                  </a:txBody>
                  <a:tcPr marL="84404" marR="844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endParaRPr>
                    </a:p>
                  </a:txBody>
                  <a:tcPr marL="84404" marR="844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endParaRPr>
                    </a:p>
                  </a:txBody>
                  <a:tcPr marL="84404" marR="844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endParaRPr>
                    </a:p>
                  </a:txBody>
                  <a:tcPr marL="84404" marR="844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endParaRPr>
                    </a:p>
                  </a:txBody>
                  <a:tcPr marL="84404" marR="844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endParaRPr>
                    </a:p>
                  </a:txBody>
                  <a:tcPr marL="84404" marR="844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endParaRPr>
                    </a:p>
                  </a:txBody>
                  <a:tcPr marL="84404" marR="844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endParaRPr>
                    </a:p>
                  </a:txBody>
                  <a:tcPr marL="84404" marR="844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endParaRPr>
                    </a:p>
                  </a:txBody>
                  <a:tcPr marL="84404" marR="844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endParaRPr>
                    </a:p>
                  </a:txBody>
                  <a:tcPr marL="84404" marR="844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endParaRPr>
                    </a:p>
                  </a:txBody>
                  <a:tcPr marL="84404" marR="844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endParaRPr>
                    </a:p>
                  </a:txBody>
                  <a:tcPr marL="84404" marR="844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ru-RU" altLang="ru-RU" sz="1800" b="0" i="0" u="none" strike="noStrike" cap="none" normalizeH="0" baseline="0" smtClean="0">
                        <a:ln>
                          <a:noFill/>
                        </a:ln>
                        <a:solidFill>
                          <a:schemeClr val="tx1"/>
                        </a:solidFill>
                        <a:effectLst/>
                        <a:latin typeface="Arial" pitchFamily="34" charset="0"/>
                      </a:endParaRPr>
                    </a:p>
                  </a:txBody>
                  <a:tcPr marL="84404" marR="844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r>
            </a:tbl>
          </a:graphicData>
        </a:graphic>
      </p:graphicFrame>
      <p:graphicFrame>
        <p:nvGraphicFramePr>
          <p:cNvPr id="69751" name="Object 369"/>
          <p:cNvGraphicFramePr>
            <a:graphicFrameLocks noChangeAspect="1"/>
          </p:cNvGraphicFramePr>
          <p:nvPr/>
        </p:nvGraphicFramePr>
        <p:xfrm>
          <a:off x="609600" y="1644650"/>
          <a:ext cx="533400" cy="260350"/>
        </p:xfrm>
        <a:graphic>
          <a:graphicData uri="http://schemas.openxmlformats.org/presentationml/2006/ole">
            <mc:AlternateContent xmlns:mc="http://schemas.openxmlformats.org/markup-compatibility/2006">
              <mc:Choice xmlns:v="urn:schemas-microsoft-com:vml" Requires="v">
                <p:oleObj spid="_x0000_s70388" name="Формула" r:id="rId3" imgW="355138" imgH="177569" progId="Equation.3">
                  <p:embed/>
                </p:oleObj>
              </mc:Choice>
              <mc:Fallback>
                <p:oleObj name="Формула" r:id="rId3" imgW="355138" imgH="177569" progId="Equation.3">
                  <p:embed/>
                  <p:pic>
                    <p:nvPicPr>
                      <p:cNvPr id="0" name="Object 36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644650"/>
                        <a:ext cx="5334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9752" name="Object 370"/>
          <p:cNvGraphicFramePr>
            <a:graphicFrameLocks noChangeAspect="1"/>
          </p:cNvGraphicFramePr>
          <p:nvPr/>
        </p:nvGraphicFramePr>
        <p:xfrm>
          <a:off x="609600" y="2095500"/>
          <a:ext cx="539750" cy="190500"/>
        </p:xfrm>
        <a:graphic>
          <a:graphicData uri="http://schemas.openxmlformats.org/presentationml/2006/ole">
            <mc:AlternateContent xmlns:mc="http://schemas.openxmlformats.org/markup-compatibility/2006">
              <mc:Choice xmlns:v="urn:schemas-microsoft-com:vml" Requires="v">
                <p:oleObj spid="_x0000_s70389" name="Формула" r:id="rId5" imgW="368300" imgH="139700" progId="Equation.3">
                  <p:embed/>
                </p:oleObj>
              </mc:Choice>
              <mc:Fallback>
                <p:oleObj name="Формула" r:id="rId5" imgW="368300" imgH="139700" progId="Equation.3">
                  <p:embed/>
                  <p:pic>
                    <p:nvPicPr>
                      <p:cNvPr id="0" name="Object 37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2095500"/>
                        <a:ext cx="53975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9753" name="Object 371"/>
          <p:cNvGraphicFramePr>
            <a:graphicFrameLocks noChangeAspect="1"/>
          </p:cNvGraphicFramePr>
          <p:nvPr/>
        </p:nvGraphicFramePr>
        <p:xfrm>
          <a:off x="620713" y="2438400"/>
          <a:ext cx="446087" cy="269875"/>
        </p:xfrm>
        <a:graphic>
          <a:graphicData uri="http://schemas.openxmlformats.org/presentationml/2006/ole">
            <mc:AlternateContent xmlns:mc="http://schemas.openxmlformats.org/markup-compatibility/2006">
              <mc:Choice xmlns:v="urn:schemas-microsoft-com:vml" Requires="v">
                <p:oleObj spid="_x0000_s70390" name="Формула" r:id="rId7" imgW="291973" imgH="190417" progId="Equation.3">
                  <p:embed/>
                </p:oleObj>
              </mc:Choice>
              <mc:Fallback>
                <p:oleObj name="Формула" r:id="rId7" imgW="291973" imgH="190417" progId="Equation.3">
                  <p:embed/>
                  <p:pic>
                    <p:nvPicPr>
                      <p:cNvPr id="0" name="Object 37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0713" y="2438400"/>
                        <a:ext cx="446087"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9754" name="Object 372"/>
          <p:cNvGraphicFramePr>
            <a:graphicFrameLocks noChangeAspect="1"/>
          </p:cNvGraphicFramePr>
          <p:nvPr/>
        </p:nvGraphicFramePr>
        <p:xfrm>
          <a:off x="609600" y="2843213"/>
          <a:ext cx="514350" cy="280987"/>
        </p:xfrm>
        <a:graphic>
          <a:graphicData uri="http://schemas.openxmlformats.org/presentationml/2006/ole">
            <mc:AlternateContent xmlns:mc="http://schemas.openxmlformats.org/markup-compatibility/2006">
              <mc:Choice xmlns:v="urn:schemas-microsoft-com:vml" Requires="v">
                <p:oleObj spid="_x0000_s70391" name="Формула" r:id="rId9" imgW="355446" imgH="190417" progId="Equation.3">
                  <p:embed/>
                </p:oleObj>
              </mc:Choice>
              <mc:Fallback>
                <p:oleObj name="Формула" r:id="rId9" imgW="355446" imgH="190417" progId="Equation.3">
                  <p:embed/>
                  <p:pic>
                    <p:nvPicPr>
                      <p:cNvPr id="0" name="Object 37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9600" y="2843213"/>
                        <a:ext cx="514350"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9755" name="Object 374"/>
          <p:cNvGraphicFramePr>
            <a:graphicFrameLocks noChangeAspect="1"/>
          </p:cNvGraphicFramePr>
          <p:nvPr/>
        </p:nvGraphicFramePr>
        <p:xfrm>
          <a:off x="7527925" y="1960563"/>
          <a:ext cx="215900" cy="431800"/>
        </p:xfrm>
        <a:graphic>
          <a:graphicData uri="http://schemas.openxmlformats.org/presentationml/2006/ole">
            <mc:AlternateContent xmlns:mc="http://schemas.openxmlformats.org/markup-compatibility/2006">
              <mc:Choice xmlns:v="urn:schemas-microsoft-com:vml" Requires="v">
                <p:oleObj spid="_x0000_s70392" name="Формула" r:id="rId11" imgW="266469" imgH="431425" progId="Equation.3">
                  <p:embed/>
                </p:oleObj>
              </mc:Choice>
              <mc:Fallback>
                <p:oleObj name="Формула" r:id="rId11" imgW="266469" imgH="431425" progId="Equation.3">
                  <p:embed/>
                  <p:pic>
                    <p:nvPicPr>
                      <p:cNvPr id="0" name="Object 37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527925" y="1960563"/>
                        <a:ext cx="2159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9756" name="Object 452"/>
          <p:cNvGraphicFramePr>
            <a:graphicFrameLocks noChangeAspect="1"/>
          </p:cNvGraphicFramePr>
          <p:nvPr/>
        </p:nvGraphicFramePr>
        <p:xfrm>
          <a:off x="771525" y="1295400"/>
          <a:ext cx="209550" cy="209550"/>
        </p:xfrm>
        <a:graphic>
          <a:graphicData uri="http://schemas.openxmlformats.org/presentationml/2006/ole">
            <mc:AlternateContent xmlns:mc="http://schemas.openxmlformats.org/markup-compatibility/2006">
              <mc:Choice xmlns:v="urn:schemas-microsoft-com:vml" Requires="v">
                <p:oleObj spid="_x0000_s70393" name="Формула" r:id="rId13" imgW="152334" imgH="139639" progId="Equation.3">
                  <p:embed/>
                </p:oleObj>
              </mc:Choice>
              <mc:Fallback>
                <p:oleObj name="Формула" r:id="rId13" imgW="152334" imgH="139639" progId="Equation.3">
                  <p:embed/>
                  <p:pic>
                    <p:nvPicPr>
                      <p:cNvPr id="0" name="Object 45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1525" y="1295400"/>
                        <a:ext cx="209550" cy="209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757" name="Object 453"/>
          <p:cNvGraphicFramePr>
            <a:graphicFrameLocks noChangeAspect="1"/>
          </p:cNvGraphicFramePr>
          <p:nvPr/>
        </p:nvGraphicFramePr>
        <p:xfrm>
          <a:off x="1376363" y="1295400"/>
          <a:ext cx="117475" cy="177800"/>
        </p:xfrm>
        <a:graphic>
          <a:graphicData uri="http://schemas.openxmlformats.org/presentationml/2006/ole">
            <mc:AlternateContent xmlns:mc="http://schemas.openxmlformats.org/markup-compatibility/2006">
              <mc:Choice xmlns:v="urn:schemas-microsoft-com:vml" Requires="v">
                <p:oleObj spid="_x0000_s70394" name="Формула" r:id="rId15" imgW="126725" imgH="177415" progId="Equation.3">
                  <p:embed/>
                </p:oleObj>
              </mc:Choice>
              <mc:Fallback>
                <p:oleObj name="Формула" r:id="rId15" imgW="126725" imgH="177415" progId="Equation.3">
                  <p:embed/>
                  <p:pic>
                    <p:nvPicPr>
                      <p:cNvPr id="0" name="Object 45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376363" y="1295400"/>
                        <a:ext cx="117475" cy="17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758" name="Object 454"/>
          <p:cNvGraphicFramePr>
            <a:graphicFrameLocks noChangeAspect="1"/>
          </p:cNvGraphicFramePr>
          <p:nvPr/>
        </p:nvGraphicFramePr>
        <p:xfrm>
          <a:off x="1809750" y="1143000"/>
          <a:ext cx="163513" cy="393700"/>
        </p:xfrm>
        <a:graphic>
          <a:graphicData uri="http://schemas.openxmlformats.org/presentationml/2006/ole">
            <mc:AlternateContent xmlns:mc="http://schemas.openxmlformats.org/markup-compatibility/2006">
              <mc:Choice xmlns:v="urn:schemas-microsoft-com:vml" Requires="v">
                <p:oleObj spid="_x0000_s70395" name="Формула" r:id="rId17" imgW="177646" imgH="393359" progId="Equation.3">
                  <p:embed/>
                </p:oleObj>
              </mc:Choice>
              <mc:Fallback>
                <p:oleObj name="Формула" r:id="rId17" imgW="177646" imgH="393359" progId="Equation.3">
                  <p:embed/>
                  <p:pic>
                    <p:nvPicPr>
                      <p:cNvPr id="0" name="Object 45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809750" y="1143000"/>
                        <a:ext cx="163513"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759" name="Object 455"/>
          <p:cNvGraphicFramePr>
            <a:graphicFrameLocks noChangeAspect="1"/>
          </p:cNvGraphicFramePr>
          <p:nvPr/>
        </p:nvGraphicFramePr>
        <p:xfrm>
          <a:off x="2266950" y="1143000"/>
          <a:ext cx="163513" cy="393700"/>
        </p:xfrm>
        <a:graphic>
          <a:graphicData uri="http://schemas.openxmlformats.org/presentationml/2006/ole">
            <mc:AlternateContent xmlns:mc="http://schemas.openxmlformats.org/markup-compatibility/2006">
              <mc:Choice xmlns:v="urn:schemas-microsoft-com:vml" Requires="v">
                <p:oleObj spid="_x0000_s70396" name="Формула" r:id="rId19" imgW="177646" imgH="393359" progId="Equation.3">
                  <p:embed/>
                </p:oleObj>
              </mc:Choice>
              <mc:Fallback>
                <p:oleObj name="Формула" r:id="rId19" imgW="177646" imgH="393359" progId="Equation.3">
                  <p:embed/>
                  <p:pic>
                    <p:nvPicPr>
                      <p:cNvPr id="0" name="Object 45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266950" y="1143000"/>
                        <a:ext cx="163513"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760" name="Object 456"/>
          <p:cNvGraphicFramePr>
            <a:graphicFrameLocks noChangeAspect="1"/>
          </p:cNvGraphicFramePr>
          <p:nvPr/>
        </p:nvGraphicFramePr>
        <p:xfrm>
          <a:off x="4900613" y="1258888"/>
          <a:ext cx="139700" cy="139700"/>
        </p:xfrm>
        <a:graphic>
          <a:graphicData uri="http://schemas.openxmlformats.org/presentationml/2006/ole">
            <mc:AlternateContent xmlns:mc="http://schemas.openxmlformats.org/markup-compatibility/2006">
              <mc:Choice xmlns:v="urn:schemas-microsoft-com:vml" Requires="v">
                <p:oleObj spid="_x0000_s70397" name="Формула" r:id="rId21" imgW="152334" imgH="139639" progId="Equation.3">
                  <p:embed/>
                </p:oleObj>
              </mc:Choice>
              <mc:Fallback>
                <p:oleObj name="Формула" r:id="rId21" imgW="152334" imgH="139639" progId="Equation.3">
                  <p:embed/>
                  <p:pic>
                    <p:nvPicPr>
                      <p:cNvPr id="0" name="Object 45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900613" y="1258888"/>
                        <a:ext cx="139700" cy="139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761" name="Object 457"/>
          <p:cNvGraphicFramePr>
            <a:graphicFrameLocks noChangeAspect="1"/>
          </p:cNvGraphicFramePr>
          <p:nvPr/>
        </p:nvGraphicFramePr>
        <p:xfrm>
          <a:off x="3130550" y="1143000"/>
          <a:ext cx="163513" cy="393700"/>
        </p:xfrm>
        <a:graphic>
          <a:graphicData uri="http://schemas.openxmlformats.org/presentationml/2006/ole">
            <mc:AlternateContent xmlns:mc="http://schemas.openxmlformats.org/markup-compatibility/2006">
              <mc:Choice xmlns:v="urn:schemas-microsoft-com:vml" Requires="v">
                <p:oleObj spid="_x0000_s70398" name="Формула" r:id="rId23" imgW="177646" imgH="393359" progId="Equation.3">
                  <p:embed/>
                </p:oleObj>
              </mc:Choice>
              <mc:Fallback>
                <p:oleObj name="Формула" r:id="rId23" imgW="177646" imgH="393359" progId="Equation.3">
                  <p:embed/>
                  <p:pic>
                    <p:nvPicPr>
                      <p:cNvPr id="0" name="Object 457"/>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130550" y="1143000"/>
                        <a:ext cx="163513"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762" name="Object 458"/>
          <p:cNvGraphicFramePr>
            <a:graphicFrameLocks noChangeAspect="1"/>
          </p:cNvGraphicFramePr>
          <p:nvPr/>
        </p:nvGraphicFramePr>
        <p:xfrm>
          <a:off x="2724150" y="1143000"/>
          <a:ext cx="163513" cy="393700"/>
        </p:xfrm>
        <a:graphic>
          <a:graphicData uri="http://schemas.openxmlformats.org/presentationml/2006/ole">
            <mc:AlternateContent xmlns:mc="http://schemas.openxmlformats.org/markup-compatibility/2006">
              <mc:Choice xmlns:v="urn:schemas-microsoft-com:vml" Requires="v">
                <p:oleObj spid="_x0000_s70399" name="Формула" r:id="rId25" imgW="177646" imgH="393359" progId="Equation.3">
                  <p:embed/>
                </p:oleObj>
              </mc:Choice>
              <mc:Fallback>
                <p:oleObj name="Формула" r:id="rId25" imgW="177646" imgH="393359" progId="Equation.3">
                  <p:embed/>
                  <p:pic>
                    <p:nvPicPr>
                      <p:cNvPr id="0" name="Object 458"/>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724150" y="1143000"/>
                        <a:ext cx="163513"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763" name="Object 459"/>
          <p:cNvGraphicFramePr>
            <a:graphicFrameLocks noChangeAspect="1"/>
          </p:cNvGraphicFramePr>
          <p:nvPr/>
        </p:nvGraphicFramePr>
        <p:xfrm>
          <a:off x="4429125" y="1143000"/>
          <a:ext cx="233363" cy="393700"/>
        </p:xfrm>
        <a:graphic>
          <a:graphicData uri="http://schemas.openxmlformats.org/presentationml/2006/ole">
            <mc:AlternateContent xmlns:mc="http://schemas.openxmlformats.org/markup-compatibility/2006">
              <mc:Choice xmlns:v="urn:schemas-microsoft-com:vml" Requires="v">
                <p:oleObj spid="_x0000_s70400" name="Формула" r:id="rId27" imgW="253890" imgH="393529" progId="Equation.3">
                  <p:embed/>
                </p:oleObj>
              </mc:Choice>
              <mc:Fallback>
                <p:oleObj name="Формула" r:id="rId27" imgW="253890" imgH="393529" progId="Equation.3">
                  <p:embed/>
                  <p:pic>
                    <p:nvPicPr>
                      <p:cNvPr id="0" name="Object 459"/>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429125" y="1143000"/>
                        <a:ext cx="233363"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764" name="Object 460"/>
          <p:cNvGraphicFramePr>
            <a:graphicFrameLocks noChangeAspect="1"/>
          </p:cNvGraphicFramePr>
          <p:nvPr/>
        </p:nvGraphicFramePr>
        <p:xfrm>
          <a:off x="4022725" y="1143000"/>
          <a:ext cx="234950" cy="393700"/>
        </p:xfrm>
        <a:graphic>
          <a:graphicData uri="http://schemas.openxmlformats.org/presentationml/2006/ole">
            <mc:AlternateContent xmlns:mc="http://schemas.openxmlformats.org/markup-compatibility/2006">
              <mc:Choice xmlns:v="urn:schemas-microsoft-com:vml" Requires="v">
                <p:oleObj spid="_x0000_s70401" name="Формула" r:id="rId29" imgW="253890" imgH="393529" progId="Equation.3">
                  <p:embed/>
                </p:oleObj>
              </mc:Choice>
              <mc:Fallback>
                <p:oleObj name="Формула" r:id="rId29" imgW="253890" imgH="393529" progId="Equation.3">
                  <p:embed/>
                  <p:pic>
                    <p:nvPicPr>
                      <p:cNvPr id="0" name="Object 460"/>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022725" y="1143000"/>
                        <a:ext cx="234950"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765" name="Object 461"/>
          <p:cNvGraphicFramePr>
            <a:graphicFrameLocks noChangeAspect="1"/>
          </p:cNvGraphicFramePr>
          <p:nvPr/>
        </p:nvGraphicFramePr>
        <p:xfrm>
          <a:off x="5343525" y="1143000"/>
          <a:ext cx="233363" cy="393700"/>
        </p:xfrm>
        <a:graphic>
          <a:graphicData uri="http://schemas.openxmlformats.org/presentationml/2006/ole">
            <mc:AlternateContent xmlns:mc="http://schemas.openxmlformats.org/markup-compatibility/2006">
              <mc:Choice xmlns:v="urn:schemas-microsoft-com:vml" Requires="v">
                <p:oleObj spid="_x0000_s70402" name="Формула" r:id="rId31" imgW="253890" imgH="393529" progId="Equation.3">
                  <p:embed/>
                </p:oleObj>
              </mc:Choice>
              <mc:Fallback>
                <p:oleObj name="Формула" r:id="rId31" imgW="253890" imgH="393529" progId="Equation.3">
                  <p:embed/>
                  <p:pic>
                    <p:nvPicPr>
                      <p:cNvPr id="0" name="Object 461"/>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5343525" y="1143000"/>
                        <a:ext cx="233363"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766" name="Object 462"/>
          <p:cNvGraphicFramePr>
            <a:graphicFrameLocks noChangeAspect="1"/>
          </p:cNvGraphicFramePr>
          <p:nvPr/>
        </p:nvGraphicFramePr>
        <p:xfrm>
          <a:off x="3565525" y="1143000"/>
          <a:ext cx="234950" cy="393700"/>
        </p:xfrm>
        <a:graphic>
          <a:graphicData uri="http://schemas.openxmlformats.org/presentationml/2006/ole">
            <mc:AlternateContent xmlns:mc="http://schemas.openxmlformats.org/markup-compatibility/2006">
              <mc:Choice xmlns:v="urn:schemas-microsoft-com:vml" Requires="v">
                <p:oleObj spid="_x0000_s70403" name="Формула" r:id="rId33" imgW="253890" imgH="393529" progId="Equation.3">
                  <p:embed/>
                </p:oleObj>
              </mc:Choice>
              <mc:Fallback>
                <p:oleObj name="Формула" r:id="rId33" imgW="253890" imgH="393529" progId="Equation.3">
                  <p:embed/>
                  <p:pic>
                    <p:nvPicPr>
                      <p:cNvPr id="0" name="Object 462"/>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3565525" y="1143000"/>
                        <a:ext cx="234950"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767" name="Object 505"/>
          <p:cNvGraphicFramePr>
            <a:graphicFrameLocks noChangeAspect="1"/>
          </p:cNvGraphicFramePr>
          <p:nvPr/>
        </p:nvGraphicFramePr>
        <p:xfrm>
          <a:off x="6181725" y="1143000"/>
          <a:ext cx="233363" cy="393700"/>
        </p:xfrm>
        <a:graphic>
          <a:graphicData uri="http://schemas.openxmlformats.org/presentationml/2006/ole">
            <mc:AlternateContent xmlns:mc="http://schemas.openxmlformats.org/markup-compatibility/2006">
              <mc:Choice xmlns:v="urn:schemas-microsoft-com:vml" Requires="v">
                <p:oleObj spid="_x0000_s70404" name="Формула" r:id="rId35" imgW="253890" imgH="393529" progId="Equation.3">
                  <p:embed/>
                </p:oleObj>
              </mc:Choice>
              <mc:Fallback>
                <p:oleObj name="Формула" r:id="rId35" imgW="253890" imgH="393529" progId="Equation.3">
                  <p:embed/>
                  <p:pic>
                    <p:nvPicPr>
                      <p:cNvPr id="0" name="Object 505"/>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6181725" y="1143000"/>
                        <a:ext cx="233363"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768" name="Object 506"/>
          <p:cNvGraphicFramePr>
            <a:graphicFrameLocks noChangeAspect="1"/>
          </p:cNvGraphicFramePr>
          <p:nvPr/>
        </p:nvGraphicFramePr>
        <p:xfrm>
          <a:off x="5775325" y="1143000"/>
          <a:ext cx="234950" cy="393700"/>
        </p:xfrm>
        <a:graphic>
          <a:graphicData uri="http://schemas.openxmlformats.org/presentationml/2006/ole">
            <mc:AlternateContent xmlns:mc="http://schemas.openxmlformats.org/markup-compatibility/2006">
              <mc:Choice xmlns:v="urn:schemas-microsoft-com:vml" Requires="v">
                <p:oleObj spid="_x0000_s70405" name="Формула" r:id="rId37" imgW="253890" imgH="393529" progId="Equation.3">
                  <p:embed/>
                </p:oleObj>
              </mc:Choice>
              <mc:Fallback>
                <p:oleObj name="Формула" r:id="rId37" imgW="253890" imgH="393529" progId="Equation.3">
                  <p:embed/>
                  <p:pic>
                    <p:nvPicPr>
                      <p:cNvPr id="0" name="Object 506"/>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5775325" y="1143000"/>
                        <a:ext cx="234950"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769" name="Object 508"/>
          <p:cNvGraphicFramePr>
            <a:graphicFrameLocks noChangeAspect="1"/>
          </p:cNvGraphicFramePr>
          <p:nvPr/>
        </p:nvGraphicFramePr>
        <p:xfrm>
          <a:off x="6638925" y="1143000"/>
          <a:ext cx="233363" cy="393700"/>
        </p:xfrm>
        <a:graphic>
          <a:graphicData uri="http://schemas.openxmlformats.org/presentationml/2006/ole">
            <mc:AlternateContent xmlns:mc="http://schemas.openxmlformats.org/markup-compatibility/2006">
              <mc:Choice xmlns:v="urn:schemas-microsoft-com:vml" Requires="v">
                <p:oleObj spid="_x0000_s70406" name="Формула" r:id="rId39" imgW="253890" imgH="393529" progId="Equation.3">
                  <p:embed/>
                </p:oleObj>
              </mc:Choice>
              <mc:Fallback>
                <p:oleObj name="Формула" r:id="rId39" imgW="253890" imgH="393529" progId="Equation.3">
                  <p:embed/>
                  <p:pic>
                    <p:nvPicPr>
                      <p:cNvPr id="0" name="Object 508"/>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6638925" y="1143000"/>
                        <a:ext cx="233363"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770" name="Object 509"/>
          <p:cNvGraphicFramePr>
            <a:graphicFrameLocks noChangeAspect="1"/>
          </p:cNvGraphicFramePr>
          <p:nvPr/>
        </p:nvGraphicFramePr>
        <p:xfrm>
          <a:off x="7070725" y="1143000"/>
          <a:ext cx="234950" cy="393700"/>
        </p:xfrm>
        <a:graphic>
          <a:graphicData uri="http://schemas.openxmlformats.org/presentationml/2006/ole">
            <mc:AlternateContent xmlns:mc="http://schemas.openxmlformats.org/markup-compatibility/2006">
              <mc:Choice xmlns:v="urn:schemas-microsoft-com:vml" Requires="v">
                <p:oleObj spid="_x0000_s70407" name="Формула" r:id="rId41" imgW="253890" imgH="393529" progId="Equation.3">
                  <p:embed/>
                </p:oleObj>
              </mc:Choice>
              <mc:Fallback>
                <p:oleObj name="Формула" r:id="rId41" imgW="253890" imgH="393529" progId="Equation.3">
                  <p:embed/>
                  <p:pic>
                    <p:nvPicPr>
                      <p:cNvPr id="0" name="Object 509"/>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7070725" y="1143000"/>
                        <a:ext cx="234950"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771" name="Object 526"/>
          <p:cNvGraphicFramePr>
            <a:graphicFrameLocks noChangeAspect="1"/>
          </p:cNvGraphicFramePr>
          <p:nvPr/>
        </p:nvGraphicFramePr>
        <p:xfrm>
          <a:off x="7935913" y="1143000"/>
          <a:ext cx="293687" cy="393700"/>
        </p:xfrm>
        <a:graphic>
          <a:graphicData uri="http://schemas.openxmlformats.org/presentationml/2006/ole">
            <mc:AlternateContent xmlns:mc="http://schemas.openxmlformats.org/markup-compatibility/2006">
              <mc:Choice xmlns:v="urn:schemas-microsoft-com:vml" Requires="v">
                <p:oleObj spid="_x0000_s70408" name="Формула" r:id="rId43" imgW="317225" imgH="393359" progId="Equation.3">
                  <p:embed/>
                </p:oleObj>
              </mc:Choice>
              <mc:Fallback>
                <p:oleObj name="Формула" r:id="rId43" imgW="317225" imgH="393359" progId="Equation.3">
                  <p:embed/>
                  <p:pic>
                    <p:nvPicPr>
                      <p:cNvPr id="0" name="Object 526"/>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7935913" y="1143000"/>
                        <a:ext cx="293687"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772" name="Object 527"/>
          <p:cNvGraphicFramePr>
            <a:graphicFrameLocks noChangeAspect="1"/>
          </p:cNvGraphicFramePr>
          <p:nvPr/>
        </p:nvGraphicFramePr>
        <p:xfrm>
          <a:off x="7527925" y="1143000"/>
          <a:ext cx="234950" cy="393700"/>
        </p:xfrm>
        <a:graphic>
          <a:graphicData uri="http://schemas.openxmlformats.org/presentationml/2006/ole">
            <mc:AlternateContent xmlns:mc="http://schemas.openxmlformats.org/markup-compatibility/2006">
              <mc:Choice xmlns:v="urn:schemas-microsoft-com:vml" Requires="v">
                <p:oleObj spid="_x0000_s70409" name="Формула" r:id="rId45" imgW="253890" imgH="393529" progId="Equation.3">
                  <p:embed/>
                </p:oleObj>
              </mc:Choice>
              <mc:Fallback>
                <p:oleObj name="Формула" r:id="rId45" imgW="253890" imgH="393529" progId="Equation.3">
                  <p:embed/>
                  <p:pic>
                    <p:nvPicPr>
                      <p:cNvPr id="0" name="Object 527"/>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7527925" y="1143000"/>
                        <a:ext cx="234950"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773" name="Object 528"/>
          <p:cNvGraphicFramePr>
            <a:graphicFrameLocks noChangeAspect="1"/>
          </p:cNvGraphicFramePr>
          <p:nvPr/>
        </p:nvGraphicFramePr>
        <p:xfrm>
          <a:off x="8391525" y="1295400"/>
          <a:ext cx="209550" cy="177800"/>
        </p:xfrm>
        <a:graphic>
          <a:graphicData uri="http://schemas.openxmlformats.org/presentationml/2006/ole">
            <mc:AlternateContent xmlns:mc="http://schemas.openxmlformats.org/markup-compatibility/2006">
              <mc:Choice xmlns:v="urn:schemas-microsoft-com:vml" Requires="v">
                <p:oleObj spid="_x0000_s70410" name="Формула" r:id="rId47" imgW="228402" imgH="177646" progId="Equation.3">
                  <p:embed/>
                </p:oleObj>
              </mc:Choice>
              <mc:Fallback>
                <p:oleObj name="Формула" r:id="rId47" imgW="228402" imgH="177646" progId="Equation.3">
                  <p:embed/>
                  <p:pic>
                    <p:nvPicPr>
                      <p:cNvPr id="0" name="Object 528"/>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8391525" y="1295400"/>
                        <a:ext cx="209550" cy="17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774" name="Object 529"/>
          <p:cNvGraphicFramePr>
            <a:graphicFrameLocks noChangeAspect="1"/>
          </p:cNvGraphicFramePr>
          <p:nvPr/>
        </p:nvGraphicFramePr>
        <p:xfrm>
          <a:off x="1820863" y="1565275"/>
          <a:ext cx="141287" cy="393700"/>
        </p:xfrm>
        <a:graphic>
          <a:graphicData uri="http://schemas.openxmlformats.org/presentationml/2006/ole">
            <mc:AlternateContent xmlns:mc="http://schemas.openxmlformats.org/markup-compatibility/2006">
              <mc:Choice xmlns:v="urn:schemas-microsoft-com:vml" Requires="v">
                <p:oleObj spid="_x0000_s70411" name="Формула" r:id="rId49" imgW="152334" imgH="393529" progId="Equation.3">
                  <p:embed/>
                </p:oleObj>
              </mc:Choice>
              <mc:Fallback>
                <p:oleObj name="Формула" r:id="rId49" imgW="152334" imgH="393529" progId="Equation.3">
                  <p:embed/>
                  <p:pic>
                    <p:nvPicPr>
                      <p:cNvPr id="0" name="Object 529"/>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1820863" y="1565275"/>
                        <a:ext cx="141287"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775" name="Object 531"/>
          <p:cNvGraphicFramePr>
            <a:graphicFrameLocks noChangeAspect="1"/>
          </p:cNvGraphicFramePr>
          <p:nvPr/>
        </p:nvGraphicFramePr>
        <p:xfrm>
          <a:off x="4319588" y="1960563"/>
          <a:ext cx="339725" cy="431800"/>
        </p:xfrm>
        <a:graphic>
          <a:graphicData uri="http://schemas.openxmlformats.org/presentationml/2006/ole">
            <mc:AlternateContent xmlns:mc="http://schemas.openxmlformats.org/markup-compatibility/2006">
              <mc:Choice xmlns:v="urn:schemas-microsoft-com:vml" Requires="v">
                <p:oleObj spid="_x0000_s70412" name="Формула" r:id="rId51" imgW="368140" imgH="431613" progId="Equation.3">
                  <p:embed/>
                </p:oleObj>
              </mc:Choice>
              <mc:Fallback>
                <p:oleObj name="Формула" r:id="rId51" imgW="368140" imgH="431613" progId="Equation.3">
                  <p:embed/>
                  <p:pic>
                    <p:nvPicPr>
                      <p:cNvPr id="0" name="Object 531"/>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4319588" y="1960563"/>
                        <a:ext cx="339725"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776" name="Object 532"/>
          <p:cNvGraphicFramePr>
            <a:graphicFrameLocks noChangeAspect="1"/>
          </p:cNvGraphicFramePr>
          <p:nvPr/>
        </p:nvGraphicFramePr>
        <p:xfrm>
          <a:off x="5273675" y="1565275"/>
          <a:ext cx="234950" cy="393700"/>
        </p:xfrm>
        <a:graphic>
          <a:graphicData uri="http://schemas.openxmlformats.org/presentationml/2006/ole">
            <mc:AlternateContent xmlns:mc="http://schemas.openxmlformats.org/markup-compatibility/2006">
              <mc:Choice xmlns:v="urn:schemas-microsoft-com:vml" Requires="v">
                <p:oleObj spid="_x0000_s70413" name="Формула" r:id="rId53" imgW="253890" imgH="393529" progId="Equation.3">
                  <p:embed/>
                </p:oleObj>
              </mc:Choice>
              <mc:Fallback>
                <p:oleObj name="Формула" r:id="rId53" imgW="253890" imgH="393529" progId="Equation.3">
                  <p:embed/>
                  <p:pic>
                    <p:nvPicPr>
                      <p:cNvPr id="0" name="Object 532"/>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5273675" y="1565275"/>
                        <a:ext cx="234950"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777" name="Object 533"/>
          <p:cNvGraphicFramePr>
            <a:graphicFrameLocks noChangeAspect="1"/>
          </p:cNvGraphicFramePr>
          <p:nvPr/>
        </p:nvGraphicFramePr>
        <p:xfrm>
          <a:off x="7150100" y="1981200"/>
          <a:ext cx="139700" cy="393700"/>
        </p:xfrm>
        <a:graphic>
          <a:graphicData uri="http://schemas.openxmlformats.org/presentationml/2006/ole">
            <mc:AlternateContent xmlns:mc="http://schemas.openxmlformats.org/markup-compatibility/2006">
              <mc:Choice xmlns:v="urn:schemas-microsoft-com:vml" Requires="v">
                <p:oleObj spid="_x0000_s70414" name="Формула" r:id="rId55" imgW="152334" imgH="393529" progId="Equation.3">
                  <p:embed/>
                </p:oleObj>
              </mc:Choice>
              <mc:Fallback>
                <p:oleObj name="Формула" r:id="rId55" imgW="152334" imgH="393529" progId="Equation.3">
                  <p:embed/>
                  <p:pic>
                    <p:nvPicPr>
                      <p:cNvPr id="0" name="Object 533"/>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7150100" y="1981200"/>
                        <a:ext cx="139700"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778" name="Object 534"/>
          <p:cNvGraphicFramePr>
            <a:graphicFrameLocks noChangeAspect="1"/>
          </p:cNvGraphicFramePr>
          <p:nvPr/>
        </p:nvGraphicFramePr>
        <p:xfrm>
          <a:off x="2733675" y="1981200"/>
          <a:ext cx="139700" cy="393700"/>
        </p:xfrm>
        <a:graphic>
          <a:graphicData uri="http://schemas.openxmlformats.org/presentationml/2006/ole">
            <mc:AlternateContent xmlns:mc="http://schemas.openxmlformats.org/markup-compatibility/2006">
              <mc:Choice xmlns:v="urn:schemas-microsoft-com:vml" Requires="v">
                <p:oleObj spid="_x0000_s70415" name="Формула" r:id="rId57" imgW="152334" imgH="393529" progId="Equation.3">
                  <p:embed/>
                </p:oleObj>
              </mc:Choice>
              <mc:Fallback>
                <p:oleObj name="Формула" r:id="rId57" imgW="152334" imgH="393529" progId="Equation.3">
                  <p:embed/>
                  <p:pic>
                    <p:nvPicPr>
                      <p:cNvPr id="0" name="Object 534"/>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2733675" y="1981200"/>
                        <a:ext cx="139700"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779" name="Object 535"/>
          <p:cNvGraphicFramePr>
            <a:graphicFrameLocks noChangeAspect="1"/>
          </p:cNvGraphicFramePr>
          <p:nvPr/>
        </p:nvGraphicFramePr>
        <p:xfrm>
          <a:off x="4464050" y="1565275"/>
          <a:ext cx="139700" cy="393700"/>
        </p:xfrm>
        <a:graphic>
          <a:graphicData uri="http://schemas.openxmlformats.org/presentationml/2006/ole">
            <mc:AlternateContent xmlns:mc="http://schemas.openxmlformats.org/markup-compatibility/2006">
              <mc:Choice xmlns:v="urn:schemas-microsoft-com:vml" Requires="v">
                <p:oleObj spid="_x0000_s70416" name="Формула" r:id="rId58" imgW="152334" imgH="393529" progId="Equation.3">
                  <p:embed/>
                </p:oleObj>
              </mc:Choice>
              <mc:Fallback>
                <p:oleObj name="Формула" r:id="rId58" imgW="152334" imgH="393529" progId="Equation.3">
                  <p:embed/>
                  <p:pic>
                    <p:nvPicPr>
                      <p:cNvPr id="0" name="Object 535"/>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4464050" y="1565275"/>
                        <a:ext cx="139700"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780" name="Object 536"/>
          <p:cNvGraphicFramePr>
            <a:graphicFrameLocks noChangeAspect="1"/>
          </p:cNvGraphicFramePr>
          <p:nvPr/>
        </p:nvGraphicFramePr>
        <p:xfrm>
          <a:off x="6156325" y="1981200"/>
          <a:ext cx="234950" cy="393700"/>
        </p:xfrm>
        <a:graphic>
          <a:graphicData uri="http://schemas.openxmlformats.org/presentationml/2006/ole">
            <mc:AlternateContent xmlns:mc="http://schemas.openxmlformats.org/markup-compatibility/2006">
              <mc:Choice xmlns:v="urn:schemas-microsoft-com:vml" Requires="v">
                <p:oleObj spid="_x0000_s70417" name="Формула" r:id="rId59" imgW="253890" imgH="393529" progId="Equation.3">
                  <p:embed/>
                </p:oleObj>
              </mc:Choice>
              <mc:Fallback>
                <p:oleObj name="Формула" r:id="rId59" imgW="253890" imgH="393529" progId="Equation.3">
                  <p:embed/>
                  <p:pic>
                    <p:nvPicPr>
                      <p:cNvPr id="0" name="Object 536"/>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6156325" y="1981200"/>
                        <a:ext cx="234950"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781" name="Object 537"/>
          <p:cNvGraphicFramePr>
            <a:graphicFrameLocks noChangeAspect="1"/>
          </p:cNvGraphicFramePr>
          <p:nvPr/>
        </p:nvGraphicFramePr>
        <p:xfrm>
          <a:off x="3514725" y="1981200"/>
          <a:ext cx="233363" cy="393700"/>
        </p:xfrm>
        <a:graphic>
          <a:graphicData uri="http://schemas.openxmlformats.org/presentationml/2006/ole">
            <mc:AlternateContent xmlns:mc="http://schemas.openxmlformats.org/markup-compatibility/2006">
              <mc:Choice xmlns:v="urn:schemas-microsoft-com:vml" Requires="v">
                <p:oleObj spid="_x0000_s70418" name="Формула" r:id="rId61" imgW="253890" imgH="393529" progId="Equation.3">
                  <p:embed/>
                </p:oleObj>
              </mc:Choice>
              <mc:Fallback>
                <p:oleObj name="Формула" r:id="rId61" imgW="253890" imgH="393529" progId="Equation.3">
                  <p:embed/>
                  <p:pic>
                    <p:nvPicPr>
                      <p:cNvPr id="0" name="Object 537"/>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3514725" y="1981200"/>
                        <a:ext cx="233363"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782" name="Object 538"/>
          <p:cNvGraphicFramePr>
            <a:graphicFrameLocks noChangeAspect="1"/>
          </p:cNvGraphicFramePr>
          <p:nvPr/>
        </p:nvGraphicFramePr>
        <p:xfrm>
          <a:off x="7934325" y="1565275"/>
          <a:ext cx="233363" cy="393700"/>
        </p:xfrm>
        <a:graphic>
          <a:graphicData uri="http://schemas.openxmlformats.org/presentationml/2006/ole">
            <mc:AlternateContent xmlns:mc="http://schemas.openxmlformats.org/markup-compatibility/2006">
              <mc:Choice xmlns:v="urn:schemas-microsoft-com:vml" Requires="v">
                <p:oleObj spid="_x0000_s70419" name="Формула" r:id="rId62" imgW="253890" imgH="393529" progId="Equation.3">
                  <p:embed/>
                </p:oleObj>
              </mc:Choice>
              <mc:Fallback>
                <p:oleObj name="Формула" r:id="rId62" imgW="253890" imgH="393529" progId="Equation.3">
                  <p:embed/>
                  <p:pic>
                    <p:nvPicPr>
                      <p:cNvPr id="0" name="Object 538"/>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7934325" y="1565275"/>
                        <a:ext cx="233363"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783" name="Object 539"/>
          <p:cNvGraphicFramePr>
            <a:graphicFrameLocks noChangeAspect="1"/>
          </p:cNvGraphicFramePr>
          <p:nvPr/>
        </p:nvGraphicFramePr>
        <p:xfrm>
          <a:off x="2209800" y="1960563"/>
          <a:ext cx="215900" cy="431800"/>
        </p:xfrm>
        <a:graphic>
          <a:graphicData uri="http://schemas.openxmlformats.org/presentationml/2006/ole">
            <mc:AlternateContent xmlns:mc="http://schemas.openxmlformats.org/markup-compatibility/2006">
              <mc:Choice xmlns:v="urn:schemas-microsoft-com:vml" Requires="v">
                <p:oleObj spid="_x0000_s70420" name="Формула" r:id="rId63" imgW="266469" imgH="431425" progId="Equation.3">
                  <p:embed/>
                </p:oleObj>
              </mc:Choice>
              <mc:Fallback>
                <p:oleObj name="Формула" r:id="rId63" imgW="266469" imgH="431425" progId="Equation.3">
                  <p:embed/>
                  <p:pic>
                    <p:nvPicPr>
                      <p:cNvPr id="0" name="Object 53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09800" y="1960563"/>
                        <a:ext cx="2159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9784" name="Object 540"/>
          <p:cNvGraphicFramePr>
            <a:graphicFrameLocks noChangeAspect="1"/>
          </p:cNvGraphicFramePr>
          <p:nvPr/>
        </p:nvGraphicFramePr>
        <p:xfrm>
          <a:off x="3997325" y="1554163"/>
          <a:ext cx="215900" cy="431800"/>
        </p:xfrm>
        <a:graphic>
          <a:graphicData uri="http://schemas.openxmlformats.org/presentationml/2006/ole">
            <mc:AlternateContent xmlns:mc="http://schemas.openxmlformats.org/markup-compatibility/2006">
              <mc:Choice xmlns:v="urn:schemas-microsoft-com:vml" Requires="v">
                <p:oleObj spid="_x0000_s70421" name="Формула" r:id="rId64" imgW="266469" imgH="431425" progId="Equation.3">
                  <p:embed/>
                </p:oleObj>
              </mc:Choice>
              <mc:Fallback>
                <p:oleObj name="Формула" r:id="rId64" imgW="266469" imgH="431425" progId="Equation.3">
                  <p:embed/>
                  <p:pic>
                    <p:nvPicPr>
                      <p:cNvPr id="0" name="Object 54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97325" y="1554163"/>
                        <a:ext cx="2159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9785" name="Object 541"/>
          <p:cNvGraphicFramePr>
            <a:graphicFrameLocks noChangeAspect="1"/>
          </p:cNvGraphicFramePr>
          <p:nvPr/>
        </p:nvGraphicFramePr>
        <p:xfrm>
          <a:off x="2209800" y="1554163"/>
          <a:ext cx="215900" cy="431800"/>
        </p:xfrm>
        <a:graphic>
          <a:graphicData uri="http://schemas.openxmlformats.org/presentationml/2006/ole">
            <mc:AlternateContent xmlns:mc="http://schemas.openxmlformats.org/markup-compatibility/2006">
              <mc:Choice xmlns:v="urn:schemas-microsoft-com:vml" Requires="v">
                <p:oleObj spid="_x0000_s70422" name="Формула" r:id="rId65" imgW="266469" imgH="431425" progId="Equation.3">
                  <p:embed/>
                </p:oleObj>
              </mc:Choice>
              <mc:Fallback>
                <p:oleObj name="Формула" r:id="rId65" imgW="266469" imgH="431425" progId="Equation.3">
                  <p:embed/>
                  <p:pic>
                    <p:nvPicPr>
                      <p:cNvPr id="0" name="Object 54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09800" y="1554163"/>
                        <a:ext cx="2159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9786" name="Object 542"/>
          <p:cNvGraphicFramePr>
            <a:graphicFrameLocks noChangeAspect="1"/>
          </p:cNvGraphicFramePr>
          <p:nvPr/>
        </p:nvGraphicFramePr>
        <p:xfrm>
          <a:off x="5721350" y="1960563"/>
          <a:ext cx="298450" cy="431800"/>
        </p:xfrm>
        <a:graphic>
          <a:graphicData uri="http://schemas.openxmlformats.org/presentationml/2006/ole">
            <mc:AlternateContent xmlns:mc="http://schemas.openxmlformats.org/markup-compatibility/2006">
              <mc:Choice xmlns:v="urn:schemas-microsoft-com:vml" Requires="v">
                <p:oleObj spid="_x0000_s70423" name="Формула" r:id="rId66" imgW="368140" imgH="431613" progId="Equation.3">
                  <p:embed/>
                </p:oleObj>
              </mc:Choice>
              <mc:Fallback>
                <p:oleObj name="Формула" r:id="rId66" imgW="368140" imgH="431613" progId="Equation.3">
                  <p:embed/>
                  <p:pic>
                    <p:nvPicPr>
                      <p:cNvPr id="0" name="Object 542"/>
                      <p:cNvPicPr>
                        <a:picLocks noChangeAspect="1" noChangeArrowheads="1"/>
                      </p:cNvPicPr>
                      <p:nvPr/>
                    </p:nvPicPr>
                    <p:blipFill>
                      <a:blip r:embed="rId67">
                        <a:extLst>
                          <a:ext uri="{28A0092B-C50C-407E-A947-70E740481C1C}">
                            <a14:useLocalDpi xmlns:a14="http://schemas.microsoft.com/office/drawing/2010/main" val="0"/>
                          </a:ext>
                        </a:extLst>
                      </a:blip>
                      <a:srcRect/>
                      <a:stretch>
                        <a:fillRect/>
                      </a:stretch>
                    </p:blipFill>
                    <p:spPr bwMode="auto">
                      <a:xfrm>
                        <a:off x="5721350" y="1960563"/>
                        <a:ext cx="298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9787" name="Object 543"/>
          <p:cNvGraphicFramePr>
            <a:graphicFrameLocks noChangeAspect="1"/>
          </p:cNvGraphicFramePr>
          <p:nvPr/>
        </p:nvGraphicFramePr>
        <p:xfrm>
          <a:off x="5721350" y="1554163"/>
          <a:ext cx="298450" cy="431800"/>
        </p:xfrm>
        <a:graphic>
          <a:graphicData uri="http://schemas.openxmlformats.org/presentationml/2006/ole">
            <mc:AlternateContent xmlns:mc="http://schemas.openxmlformats.org/markup-compatibility/2006">
              <mc:Choice xmlns:v="urn:schemas-microsoft-com:vml" Requires="v">
                <p:oleObj spid="_x0000_s70424" name="Формула" r:id="rId68" imgW="368140" imgH="431613" progId="Equation.3">
                  <p:embed/>
                </p:oleObj>
              </mc:Choice>
              <mc:Fallback>
                <p:oleObj name="Формула" r:id="rId68" imgW="368140" imgH="431613" progId="Equation.3">
                  <p:embed/>
                  <p:pic>
                    <p:nvPicPr>
                      <p:cNvPr id="0" name="Object 543"/>
                      <p:cNvPicPr>
                        <a:picLocks noChangeAspect="1" noChangeArrowheads="1"/>
                      </p:cNvPicPr>
                      <p:nvPr/>
                    </p:nvPicPr>
                    <p:blipFill>
                      <a:blip r:embed="rId69">
                        <a:extLst>
                          <a:ext uri="{28A0092B-C50C-407E-A947-70E740481C1C}">
                            <a14:useLocalDpi xmlns:a14="http://schemas.microsoft.com/office/drawing/2010/main" val="0"/>
                          </a:ext>
                        </a:extLst>
                      </a:blip>
                      <a:srcRect/>
                      <a:stretch>
                        <a:fillRect/>
                      </a:stretch>
                    </p:blipFill>
                    <p:spPr bwMode="auto">
                      <a:xfrm>
                        <a:off x="5721350" y="1554163"/>
                        <a:ext cx="298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9788" name="Object 544"/>
          <p:cNvGraphicFramePr>
            <a:graphicFrameLocks noChangeAspect="1"/>
          </p:cNvGraphicFramePr>
          <p:nvPr/>
        </p:nvGraphicFramePr>
        <p:xfrm>
          <a:off x="7467600" y="1554163"/>
          <a:ext cx="298450" cy="431800"/>
        </p:xfrm>
        <a:graphic>
          <a:graphicData uri="http://schemas.openxmlformats.org/presentationml/2006/ole">
            <mc:AlternateContent xmlns:mc="http://schemas.openxmlformats.org/markup-compatibility/2006">
              <mc:Choice xmlns:v="urn:schemas-microsoft-com:vml" Requires="v">
                <p:oleObj spid="_x0000_s70425" name="Формула" r:id="rId70" imgW="368140" imgH="431613" progId="Equation.3">
                  <p:embed/>
                </p:oleObj>
              </mc:Choice>
              <mc:Fallback>
                <p:oleObj name="Формула" r:id="rId70" imgW="368140" imgH="431613" progId="Equation.3">
                  <p:embed/>
                  <p:pic>
                    <p:nvPicPr>
                      <p:cNvPr id="0" name="Object 544"/>
                      <p:cNvPicPr>
                        <a:picLocks noChangeAspect="1" noChangeArrowheads="1"/>
                      </p:cNvPicPr>
                      <p:nvPr/>
                    </p:nvPicPr>
                    <p:blipFill>
                      <a:blip r:embed="rId69">
                        <a:extLst>
                          <a:ext uri="{28A0092B-C50C-407E-A947-70E740481C1C}">
                            <a14:useLocalDpi xmlns:a14="http://schemas.microsoft.com/office/drawing/2010/main" val="0"/>
                          </a:ext>
                        </a:extLst>
                      </a:blip>
                      <a:srcRect/>
                      <a:stretch>
                        <a:fillRect/>
                      </a:stretch>
                    </p:blipFill>
                    <p:spPr bwMode="auto">
                      <a:xfrm>
                        <a:off x="7467600" y="1554163"/>
                        <a:ext cx="298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9789" name="Object 545"/>
          <p:cNvGraphicFramePr>
            <a:graphicFrameLocks noChangeAspect="1"/>
          </p:cNvGraphicFramePr>
          <p:nvPr/>
        </p:nvGraphicFramePr>
        <p:xfrm>
          <a:off x="3932238" y="1960563"/>
          <a:ext cx="298450" cy="431800"/>
        </p:xfrm>
        <a:graphic>
          <a:graphicData uri="http://schemas.openxmlformats.org/presentationml/2006/ole">
            <mc:AlternateContent xmlns:mc="http://schemas.openxmlformats.org/markup-compatibility/2006">
              <mc:Choice xmlns:v="urn:schemas-microsoft-com:vml" Requires="v">
                <p:oleObj spid="_x0000_s70426" name="Формула" r:id="rId71" imgW="368140" imgH="431613" progId="Equation.3">
                  <p:embed/>
                </p:oleObj>
              </mc:Choice>
              <mc:Fallback>
                <p:oleObj name="Формула" r:id="rId71" imgW="368140" imgH="431613" progId="Equation.3">
                  <p:embed/>
                  <p:pic>
                    <p:nvPicPr>
                      <p:cNvPr id="0" name="Object 545"/>
                      <p:cNvPicPr>
                        <a:picLocks noChangeAspect="1" noChangeArrowheads="1"/>
                      </p:cNvPicPr>
                      <p:nvPr/>
                    </p:nvPicPr>
                    <p:blipFill>
                      <a:blip r:embed="rId69">
                        <a:extLst>
                          <a:ext uri="{28A0092B-C50C-407E-A947-70E740481C1C}">
                            <a14:useLocalDpi xmlns:a14="http://schemas.microsoft.com/office/drawing/2010/main" val="0"/>
                          </a:ext>
                        </a:extLst>
                      </a:blip>
                      <a:srcRect/>
                      <a:stretch>
                        <a:fillRect/>
                      </a:stretch>
                    </p:blipFill>
                    <p:spPr bwMode="auto">
                      <a:xfrm>
                        <a:off x="3932238" y="1960563"/>
                        <a:ext cx="2984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9790" name="Object 546"/>
          <p:cNvGraphicFramePr>
            <a:graphicFrameLocks noChangeAspect="1"/>
          </p:cNvGraphicFramePr>
          <p:nvPr/>
        </p:nvGraphicFramePr>
        <p:xfrm>
          <a:off x="7934325" y="1960563"/>
          <a:ext cx="247650" cy="431800"/>
        </p:xfrm>
        <a:graphic>
          <a:graphicData uri="http://schemas.openxmlformats.org/presentationml/2006/ole">
            <mc:AlternateContent xmlns:mc="http://schemas.openxmlformats.org/markup-compatibility/2006">
              <mc:Choice xmlns:v="urn:schemas-microsoft-com:vml" Requires="v">
                <p:oleObj spid="_x0000_s70427" name="Формула" r:id="rId72" imgW="266469" imgH="431425" progId="Equation.3">
                  <p:embed/>
                </p:oleObj>
              </mc:Choice>
              <mc:Fallback>
                <p:oleObj name="Формула" r:id="rId72" imgW="266469" imgH="431425" progId="Equation.3">
                  <p:embed/>
                  <p:pic>
                    <p:nvPicPr>
                      <p:cNvPr id="0" name="Object 546"/>
                      <p:cNvPicPr>
                        <a:picLocks noChangeAspect="1" noChangeArrowheads="1"/>
                      </p:cNvPicPr>
                      <p:nvPr/>
                    </p:nvPicPr>
                    <p:blipFill>
                      <a:blip r:embed="rId73">
                        <a:extLst>
                          <a:ext uri="{28A0092B-C50C-407E-A947-70E740481C1C}">
                            <a14:useLocalDpi xmlns:a14="http://schemas.microsoft.com/office/drawing/2010/main" val="0"/>
                          </a:ext>
                        </a:extLst>
                      </a:blip>
                      <a:srcRect/>
                      <a:stretch>
                        <a:fillRect/>
                      </a:stretch>
                    </p:blipFill>
                    <p:spPr bwMode="auto">
                      <a:xfrm>
                        <a:off x="7934325" y="1960563"/>
                        <a:ext cx="24765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791" name="Object 547"/>
          <p:cNvGraphicFramePr>
            <a:graphicFrameLocks noChangeAspect="1"/>
          </p:cNvGraphicFramePr>
          <p:nvPr/>
        </p:nvGraphicFramePr>
        <p:xfrm>
          <a:off x="1762125" y="1960563"/>
          <a:ext cx="247650" cy="431800"/>
        </p:xfrm>
        <a:graphic>
          <a:graphicData uri="http://schemas.openxmlformats.org/presentationml/2006/ole">
            <mc:AlternateContent xmlns:mc="http://schemas.openxmlformats.org/markup-compatibility/2006">
              <mc:Choice xmlns:v="urn:schemas-microsoft-com:vml" Requires="v">
                <p:oleObj spid="_x0000_s70428" name="Формула" r:id="rId74" imgW="266469" imgH="431425" progId="Equation.3">
                  <p:embed/>
                </p:oleObj>
              </mc:Choice>
              <mc:Fallback>
                <p:oleObj name="Формула" r:id="rId74" imgW="266469" imgH="431425" progId="Equation.3">
                  <p:embed/>
                  <p:pic>
                    <p:nvPicPr>
                      <p:cNvPr id="0" name="Object 547"/>
                      <p:cNvPicPr>
                        <a:picLocks noChangeAspect="1" noChangeArrowheads="1"/>
                      </p:cNvPicPr>
                      <p:nvPr/>
                    </p:nvPicPr>
                    <p:blipFill>
                      <a:blip r:embed="rId73">
                        <a:extLst>
                          <a:ext uri="{28A0092B-C50C-407E-A947-70E740481C1C}">
                            <a14:useLocalDpi xmlns:a14="http://schemas.microsoft.com/office/drawing/2010/main" val="0"/>
                          </a:ext>
                        </a:extLst>
                      </a:blip>
                      <a:srcRect/>
                      <a:stretch>
                        <a:fillRect/>
                      </a:stretch>
                    </p:blipFill>
                    <p:spPr bwMode="auto">
                      <a:xfrm>
                        <a:off x="1762125" y="1960563"/>
                        <a:ext cx="24765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792" name="Object 548"/>
          <p:cNvGraphicFramePr>
            <a:graphicFrameLocks noChangeAspect="1"/>
          </p:cNvGraphicFramePr>
          <p:nvPr/>
        </p:nvGraphicFramePr>
        <p:xfrm>
          <a:off x="3552825" y="1557338"/>
          <a:ext cx="247650" cy="431800"/>
        </p:xfrm>
        <a:graphic>
          <a:graphicData uri="http://schemas.openxmlformats.org/presentationml/2006/ole">
            <mc:AlternateContent xmlns:mc="http://schemas.openxmlformats.org/markup-compatibility/2006">
              <mc:Choice xmlns:v="urn:schemas-microsoft-com:vml" Requires="v">
                <p:oleObj spid="_x0000_s70429" name="Формула" r:id="rId75" imgW="266469" imgH="431425" progId="Equation.3">
                  <p:embed/>
                </p:oleObj>
              </mc:Choice>
              <mc:Fallback>
                <p:oleObj name="Формула" r:id="rId75" imgW="266469" imgH="431425" progId="Equation.3">
                  <p:embed/>
                  <p:pic>
                    <p:nvPicPr>
                      <p:cNvPr id="0" name="Object 548"/>
                      <p:cNvPicPr>
                        <a:picLocks noChangeAspect="1" noChangeArrowheads="1"/>
                      </p:cNvPicPr>
                      <p:nvPr/>
                    </p:nvPicPr>
                    <p:blipFill>
                      <a:blip r:embed="rId73">
                        <a:extLst>
                          <a:ext uri="{28A0092B-C50C-407E-A947-70E740481C1C}">
                            <a14:useLocalDpi xmlns:a14="http://schemas.microsoft.com/office/drawing/2010/main" val="0"/>
                          </a:ext>
                        </a:extLst>
                      </a:blip>
                      <a:srcRect/>
                      <a:stretch>
                        <a:fillRect/>
                      </a:stretch>
                    </p:blipFill>
                    <p:spPr bwMode="auto">
                      <a:xfrm>
                        <a:off x="3552825" y="1557338"/>
                        <a:ext cx="24765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793" name="Object 549"/>
          <p:cNvGraphicFramePr>
            <a:graphicFrameLocks noChangeAspect="1"/>
          </p:cNvGraphicFramePr>
          <p:nvPr/>
        </p:nvGraphicFramePr>
        <p:xfrm>
          <a:off x="2676525" y="1557338"/>
          <a:ext cx="247650" cy="431800"/>
        </p:xfrm>
        <a:graphic>
          <a:graphicData uri="http://schemas.openxmlformats.org/presentationml/2006/ole">
            <mc:AlternateContent xmlns:mc="http://schemas.openxmlformats.org/markup-compatibility/2006">
              <mc:Choice xmlns:v="urn:schemas-microsoft-com:vml" Requires="v">
                <p:oleObj spid="_x0000_s70430" name="Формула" r:id="rId76" imgW="266469" imgH="431425" progId="Equation.3">
                  <p:embed/>
                </p:oleObj>
              </mc:Choice>
              <mc:Fallback>
                <p:oleObj name="Формула" r:id="rId76" imgW="266469" imgH="431425" progId="Equation.3">
                  <p:embed/>
                  <p:pic>
                    <p:nvPicPr>
                      <p:cNvPr id="0" name="Object 549"/>
                      <p:cNvPicPr>
                        <a:picLocks noChangeAspect="1" noChangeArrowheads="1"/>
                      </p:cNvPicPr>
                      <p:nvPr/>
                    </p:nvPicPr>
                    <p:blipFill>
                      <a:blip r:embed="rId73">
                        <a:extLst>
                          <a:ext uri="{28A0092B-C50C-407E-A947-70E740481C1C}">
                            <a14:useLocalDpi xmlns:a14="http://schemas.microsoft.com/office/drawing/2010/main" val="0"/>
                          </a:ext>
                        </a:extLst>
                      </a:blip>
                      <a:srcRect/>
                      <a:stretch>
                        <a:fillRect/>
                      </a:stretch>
                    </p:blipFill>
                    <p:spPr bwMode="auto">
                      <a:xfrm>
                        <a:off x="2676525" y="1557338"/>
                        <a:ext cx="24765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794" name="Object 550"/>
          <p:cNvGraphicFramePr>
            <a:graphicFrameLocks noChangeAspect="1"/>
          </p:cNvGraphicFramePr>
          <p:nvPr/>
        </p:nvGraphicFramePr>
        <p:xfrm>
          <a:off x="5305425" y="2374900"/>
          <a:ext cx="247650" cy="431800"/>
        </p:xfrm>
        <a:graphic>
          <a:graphicData uri="http://schemas.openxmlformats.org/presentationml/2006/ole">
            <mc:AlternateContent xmlns:mc="http://schemas.openxmlformats.org/markup-compatibility/2006">
              <mc:Choice xmlns:v="urn:schemas-microsoft-com:vml" Requires="v">
                <p:oleObj spid="_x0000_s70431" name="Формула" r:id="rId77" imgW="266469" imgH="431425" progId="Equation.3">
                  <p:embed/>
                </p:oleObj>
              </mc:Choice>
              <mc:Fallback>
                <p:oleObj name="Формула" r:id="rId77" imgW="266469" imgH="431425" progId="Equation.3">
                  <p:embed/>
                  <p:pic>
                    <p:nvPicPr>
                      <p:cNvPr id="0" name="Object 550"/>
                      <p:cNvPicPr>
                        <a:picLocks noChangeAspect="1" noChangeArrowheads="1"/>
                      </p:cNvPicPr>
                      <p:nvPr/>
                    </p:nvPicPr>
                    <p:blipFill>
                      <a:blip r:embed="rId78">
                        <a:extLst>
                          <a:ext uri="{28A0092B-C50C-407E-A947-70E740481C1C}">
                            <a14:useLocalDpi xmlns:a14="http://schemas.microsoft.com/office/drawing/2010/main" val="0"/>
                          </a:ext>
                        </a:extLst>
                      </a:blip>
                      <a:srcRect/>
                      <a:stretch>
                        <a:fillRect/>
                      </a:stretch>
                    </p:blipFill>
                    <p:spPr bwMode="auto">
                      <a:xfrm>
                        <a:off x="5305425" y="2374900"/>
                        <a:ext cx="24765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795" name="Object 551"/>
          <p:cNvGraphicFramePr>
            <a:graphicFrameLocks noChangeAspect="1"/>
          </p:cNvGraphicFramePr>
          <p:nvPr/>
        </p:nvGraphicFramePr>
        <p:xfrm>
          <a:off x="5208588" y="1960563"/>
          <a:ext cx="339725" cy="431800"/>
        </p:xfrm>
        <a:graphic>
          <a:graphicData uri="http://schemas.openxmlformats.org/presentationml/2006/ole">
            <mc:AlternateContent xmlns:mc="http://schemas.openxmlformats.org/markup-compatibility/2006">
              <mc:Choice xmlns:v="urn:schemas-microsoft-com:vml" Requires="v">
                <p:oleObj spid="_x0000_s70432" name="Формула" r:id="rId79" imgW="368140" imgH="431613" progId="Equation.3">
                  <p:embed/>
                </p:oleObj>
              </mc:Choice>
              <mc:Fallback>
                <p:oleObj name="Формула" r:id="rId79" imgW="368140" imgH="431613" progId="Equation.3">
                  <p:embed/>
                  <p:pic>
                    <p:nvPicPr>
                      <p:cNvPr id="0" name="Object 551"/>
                      <p:cNvPicPr>
                        <a:picLocks noChangeAspect="1" noChangeArrowheads="1"/>
                      </p:cNvPicPr>
                      <p:nvPr/>
                    </p:nvPicPr>
                    <p:blipFill>
                      <a:blip r:embed="rId80">
                        <a:extLst>
                          <a:ext uri="{28A0092B-C50C-407E-A947-70E740481C1C}">
                            <a14:useLocalDpi xmlns:a14="http://schemas.microsoft.com/office/drawing/2010/main" val="0"/>
                          </a:ext>
                        </a:extLst>
                      </a:blip>
                      <a:srcRect/>
                      <a:stretch>
                        <a:fillRect/>
                      </a:stretch>
                    </p:blipFill>
                    <p:spPr bwMode="auto">
                      <a:xfrm>
                        <a:off x="5208588" y="1960563"/>
                        <a:ext cx="339725"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796" name="Object 552"/>
          <p:cNvGraphicFramePr>
            <a:graphicFrameLocks noChangeAspect="1"/>
          </p:cNvGraphicFramePr>
          <p:nvPr/>
        </p:nvGraphicFramePr>
        <p:xfrm>
          <a:off x="6999288" y="1557338"/>
          <a:ext cx="339725" cy="431800"/>
        </p:xfrm>
        <a:graphic>
          <a:graphicData uri="http://schemas.openxmlformats.org/presentationml/2006/ole">
            <mc:AlternateContent xmlns:mc="http://schemas.openxmlformats.org/markup-compatibility/2006">
              <mc:Choice xmlns:v="urn:schemas-microsoft-com:vml" Requires="v">
                <p:oleObj spid="_x0000_s70433" name="Формула" r:id="rId81" imgW="368140" imgH="431613" progId="Equation.3">
                  <p:embed/>
                </p:oleObj>
              </mc:Choice>
              <mc:Fallback>
                <p:oleObj name="Формула" r:id="rId81" imgW="368140" imgH="431613" progId="Equation.3">
                  <p:embed/>
                  <p:pic>
                    <p:nvPicPr>
                      <p:cNvPr id="0" name="Object 552"/>
                      <p:cNvPicPr>
                        <a:picLocks noChangeAspect="1" noChangeArrowheads="1"/>
                      </p:cNvPicPr>
                      <p:nvPr/>
                    </p:nvPicPr>
                    <p:blipFill>
                      <a:blip r:embed="rId80">
                        <a:extLst>
                          <a:ext uri="{28A0092B-C50C-407E-A947-70E740481C1C}">
                            <a14:useLocalDpi xmlns:a14="http://schemas.microsoft.com/office/drawing/2010/main" val="0"/>
                          </a:ext>
                        </a:extLst>
                      </a:blip>
                      <a:srcRect/>
                      <a:stretch>
                        <a:fillRect/>
                      </a:stretch>
                    </p:blipFill>
                    <p:spPr bwMode="auto">
                      <a:xfrm>
                        <a:off x="6999288" y="1557338"/>
                        <a:ext cx="339725"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797" name="Object 553"/>
          <p:cNvGraphicFramePr>
            <a:graphicFrameLocks noChangeAspect="1"/>
          </p:cNvGraphicFramePr>
          <p:nvPr/>
        </p:nvGraphicFramePr>
        <p:xfrm>
          <a:off x="6108700" y="1557338"/>
          <a:ext cx="339725" cy="431800"/>
        </p:xfrm>
        <a:graphic>
          <a:graphicData uri="http://schemas.openxmlformats.org/presentationml/2006/ole">
            <mc:AlternateContent xmlns:mc="http://schemas.openxmlformats.org/markup-compatibility/2006">
              <mc:Choice xmlns:v="urn:schemas-microsoft-com:vml" Requires="v">
                <p:oleObj spid="_x0000_s70434" name="Формула" r:id="rId82" imgW="368140" imgH="431613" progId="Equation.3">
                  <p:embed/>
                </p:oleObj>
              </mc:Choice>
              <mc:Fallback>
                <p:oleObj name="Формула" r:id="rId82" imgW="368140" imgH="431613" progId="Equation.3">
                  <p:embed/>
                  <p:pic>
                    <p:nvPicPr>
                      <p:cNvPr id="0" name="Object 553"/>
                      <p:cNvPicPr>
                        <a:picLocks noChangeAspect="1" noChangeArrowheads="1"/>
                      </p:cNvPicPr>
                      <p:nvPr/>
                    </p:nvPicPr>
                    <p:blipFill>
                      <a:blip r:embed="rId80">
                        <a:extLst>
                          <a:ext uri="{28A0092B-C50C-407E-A947-70E740481C1C}">
                            <a14:useLocalDpi xmlns:a14="http://schemas.microsoft.com/office/drawing/2010/main" val="0"/>
                          </a:ext>
                        </a:extLst>
                      </a:blip>
                      <a:srcRect/>
                      <a:stretch>
                        <a:fillRect/>
                      </a:stretch>
                    </p:blipFill>
                    <p:spPr bwMode="auto">
                      <a:xfrm>
                        <a:off x="6108700" y="1557338"/>
                        <a:ext cx="339725"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798" name="Object 554"/>
          <p:cNvGraphicFramePr>
            <a:graphicFrameLocks noChangeAspect="1"/>
          </p:cNvGraphicFramePr>
          <p:nvPr/>
        </p:nvGraphicFramePr>
        <p:xfrm>
          <a:off x="7004050" y="2778125"/>
          <a:ext cx="339725" cy="431800"/>
        </p:xfrm>
        <a:graphic>
          <a:graphicData uri="http://schemas.openxmlformats.org/presentationml/2006/ole">
            <mc:AlternateContent xmlns:mc="http://schemas.openxmlformats.org/markup-compatibility/2006">
              <mc:Choice xmlns:v="urn:schemas-microsoft-com:vml" Requires="v">
                <p:oleObj spid="_x0000_s70435" name="Формула" r:id="rId83" imgW="368140" imgH="431613" progId="Equation.3">
                  <p:embed/>
                </p:oleObj>
              </mc:Choice>
              <mc:Fallback>
                <p:oleObj name="Формула" r:id="rId83" imgW="368140" imgH="431613" progId="Equation.3">
                  <p:embed/>
                  <p:pic>
                    <p:nvPicPr>
                      <p:cNvPr id="0" name="Object 554"/>
                      <p:cNvPicPr>
                        <a:picLocks noChangeAspect="1" noChangeArrowheads="1"/>
                      </p:cNvPicPr>
                      <p:nvPr/>
                    </p:nvPicPr>
                    <p:blipFill>
                      <a:blip r:embed="rId84">
                        <a:extLst>
                          <a:ext uri="{28A0092B-C50C-407E-A947-70E740481C1C}">
                            <a14:useLocalDpi xmlns:a14="http://schemas.microsoft.com/office/drawing/2010/main" val="0"/>
                          </a:ext>
                        </a:extLst>
                      </a:blip>
                      <a:srcRect/>
                      <a:stretch>
                        <a:fillRect/>
                      </a:stretch>
                    </p:blipFill>
                    <p:spPr bwMode="auto">
                      <a:xfrm>
                        <a:off x="7004050" y="2778125"/>
                        <a:ext cx="339725"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799" name="Object 555"/>
          <p:cNvGraphicFramePr>
            <a:graphicFrameLocks noChangeAspect="1"/>
          </p:cNvGraphicFramePr>
          <p:nvPr/>
        </p:nvGraphicFramePr>
        <p:xfrm>
          <a:off x="6181725" y="2778125"/>
          <a:ext cx="247650" cy="431800"/>
        </p:xfrm>
        <a:graphic>
          <a:graphicData uri="http://schemas.openxmlformats.org/presentationml/2006/ole">
            <mc:AlternateContent xmlns:mc="http://schemas.openxmlformats.org/markup-compatibility/2006">
              <mc:Choice xmlns:v="urn:schemas-microsoft-com:vml" Requires="v">
                <p:oleObj spid="_x0000_s70436" name="Формула" r:id="rId85" imgW="266469" imgH="431425" progId="Equation.3">
                  <p:embed/>
                </p:oleObj>
              </mc:Choice>
              <mc:Fallback>
                <p:oleObj name="Формула" r:id="rId85" imgW="266469" imgH="431425" progId="Equation.3">
                  <p:embed/>
                  <p:pic>
                    <p:nvPicPr>
                      <p:cNvPr id="0" name="Object 555"/>
                      <p:cNvPicPr>
                        <a:picLocks noChangeAspect="1" noChangeArrowheads="1"/>
                      </p:cNvPicPr>
                      <p:nvPr/>
                    </p:nvPicPr>
                    <p:blipFill>
                      <a:blip r:embed="rId86">
                        <a:extLst>
                          <a:ext uri="{28A0092B-C50C-407E-A947-70E740481C1C}">
                            <a14:useLocalDpi xmlns:a14="http://schemas.microsoft.com/office/drawing/2010/main" val="0"/>
                          </a:ext>
                        </a:extLst>
                      </a:blip>
                      <a:srcRect/>
                      <a:stretch>
                        <a:fillRect/>
                      </a:stretch>
                    </p:blipFill>
                    <p:spPr bwMode="auto">
                      <a:xfrm>
                        <a:off x="6181725" y="2778125"/>
                        <a:ext cx="24765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800" name="Object 556"/>
          <p:cNvGraphicFramePr>
            <a:graphicFrameLocks noChangeAspect="1"/>
          </p:cNvGraphicFramePr>
          <p:nvPr/>
        </p:nvGraphicFramePr>
        <p:xfrm>
          <a:off x="1762125" y="2374900"/>
          <a:ext cx="247650" cy="431800"/>
        </p:xfrm>
        <a:graphic>
          <a:graphicData uri="http://schemas.openxmlformats.org/presentationml/2006/ole">
            <mc:AlternateContent xmlns:mc="http://schemas.openxmlformats.org/markup-compatibility/2006">
              <mc:Choice xmlns:v="urn:schemas-microsoft-com:vml" Requires="v">
                <p:oleObj spid="_x0000_s70437" name="Формула" r:id="rId87" imgW="266469" imgH="431425" progId="Equation.3">
                  <p:embed/>
                </p:oleObj>
              </mc:Choice>
              <mc:Fallback>
                <p:oleObj name="Формула" r:id="rId87" imgW="266469" imgH="431425" progId="Equation.3">
                  <p:embed/>
                  <p:pic>
                    <p:nvPicPr>
                      <p:cNvPr id="0" name="Object 556"/>
                      <p:cNvPicPr>
                        <a:picLocks noChangeAspect="1" noChangeArrowheads="1"/>
                      </p:cNvPicPr>
                      <p:nvPr/>
                    </p:nvPicPr>
                    <p:blipFill>
                      <a:blip r:embed="rId86">
                        <a:extLst>
                          <a:ext uri="{28A0092B-C50C-407E-A947-70E740481C1C}">
                            <a14:useLocalDpi xmlns:a14="http://schemas.microsoft.com/office/drawing/2010/main" val="0"/>
                          </a:ext>
                        </a:extLst>
                      </a:blip>
                      <a:srcRect/>
                      <a:stretch>
                        <a:fillRect/>
                      </a:stretch>
                    </p:blipFill>
                    <p:spPr bwMode="auto">
                      <a:xfrm>
                        <a:off x="1762125" y="2374900"/>
                        <a:ext cx="24765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801" name="Object 557"/>
          <p:cNvGraphicFramePr>
            <a:graphicFrameLocks noChangeAspect="1"/>
          </p:cNvGraphicFramePr>
          <p:nvPr/>
        </p:nvGraphicFramePr>
        <p:xfrm>
          <a:off x="2676525" y="2778125"/>
          <a:ext cx="247650" cy="431800"/>
        </p:xfrm>
        <a:graphic>
          <a:graphicData uri="http://schemas.openxmlformats.org/presentationml/2006/ole">
            <mc:AlternateContent xmlns:mc="http://schemas.openxmlformats.org/markup-compatibility/2006">
              <mc:Choice xmlns:v="urn:schemas-microsoft-com:vml" Requires="v">
                <p:oleObj spid="_x0000_s70438" name="Формула" r:id="rId88" imgW="266469" imgH="431425" progId="Equation.3">
                  <p:embed/>
                </p:oleObj>
              </mc:Choice>
              <mc:Fallback>
                <p:oleObj name="Формула" r:id="rId88" imgW="266469" imgH="431425" progId="Equation.3">
                  <p:embed/>
                  <p:pic>
                    <p:nvPicPr>
                      <p:cNvPr id="0" name="Object 557"/>
                      <p:cNvPicPr>
                        <a:picLocks noChangeAspect="1" noChangeArrowheads="1"/>
                      </p:cNvPicPr>
                      <p:nvPr/>
                    </p:nvPicPr>
                    <p:blipFill>
                      <a:blip r:embed="rId86">
                        <a:extLst>
                          <a:ext uri="{28A0092B-C50C-407E-A947-70E740481C1C}">
                            <a14:useLocalDpi xmlns:a14="http://schemas.microsoft.com/office/drawing/2010/main" val="0"/>
                          </a:ext>
                        </a:extLst>
                      </a:blip>
                      <a:srcRect/>
                      <a:stretch>
                        <a:fillRect/>
                      </a:stretch>
                    </p:blipFill>
                    <p:spPr bwMode="auto">
                      <a:xfrm>
                        <a:off x="2676525" y="2778125"/>
                        <a:ext cx="24765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802" name="Object 558"/>
          <p:cNvGraphicFramePr>
            <a:graphicFrameLocks noChangeAspect="1"/>
          </p:cNvGraphicFramePr>
          <p:nvPr/>
        </p:nvGraphicFramePr>
        <p:xfrm>
          <a:off x="3455988" y="2778125"/>
          <a:ext cx="339725" cy="431800"/>
        </p:xfrm>
        <a:graphic>
          <a:graphicData uri="http://schemas.openxmlformats.org/presentationml/2006/ole">
            <mc:AlternateContent xmlns:mc="http://schemas.openxmlformats.org/markup-compatibility/2006">
              <mc:Choice xmlns:v="urn:schemas-microsoft-com:vml" Requires="v">
                <p:oleObj spid="_x0000_s70439" name="Формула" r:id="rId89" imgW="368140" imgH="431613" progId="Equation.3">
                  <p:embed/>
                </p:oleObj>
              </mc:Choice>
              <mc:Fallback>
                <p:oleObj name="Формула" r:id="rId89" imgW="368140" imgH="431613" progId="Equation.3">
                  <p:embed/>
                  <p:pic>
                    <p:nvPicPr>
                      <p:cNvPr id="0" name="Object 558"/>
                      <p:cNvPicPr>
                        <a:picLocks noChangeAspect="1" noChangeArrowheads="1"/>
                      </p:cNvPicPr>
                      <p:nvPr/>
                    </p:nvPicPr>
                    <p:blipFill>
                      <a:blip r:embed="rId90">
                        <a:extLst>
                          <a:ext uri="{28A0092B-C50C-407E-A947-70E740481C1C}">
                            <a14:useLocalDpi xmlns:a14="http://schemas.microsoft.com/office/drawing/2010/main" val="0"/>
                          </a:ext>
                        </a:extLst>
                      </a:blip>
                      <a:srcRect/>
                      <a:stretch>
                        <a:fillRect/>
                      </a:stretch>
                    </p:blipFill>
                    <p:spPr bwMode="auto">
                      <a:xfrm>
                        <a:off x="3455988" y="2778125"/>
                        <a:ext cx="339725"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803" name="Object 559"/>
          <p:cNvGraphicFramePr>
            <a:graphicFrameLocks noChangeAspect="1"/>
          </p:cNvGraphicFramePr>
          <p:nvPr/>
        </p:nvGraphicFramePr>
        <p:xfrm>
          <a:off x="4319588" y="2374900"/>
          <a:ext cx="339725" cy="431800"/>
        </p:xfrm>
        <a:graphic>
          <a:graphicData uri="http://schemas.openxmlformats.org/presentationml/2006/ole">
            <mc:AlternateContent xmlns:mc="http://schemas.openxmlformats.org/markup-compatibility/2006">
              <mc:Choice xmlns:v="urn:schemas-microsoft-com:vml" Requires="v">
                <p:oleObj spid="_x0000_s70440" name="Формула" r:id="rId91" imgW="368140" imgH="431613" progId="Equation.3">
                  <p:embed/>
                </p:oleObj>
              </mc:Choice>
              <mc:Fallback>
                <p:oleObj name="Формула" r:id="rId91" imgW="368140" imgH="431613" progId="Equation.3">
                  <p:embed/>
                  <p:pic>
                    <p:nvPicPr>
                      <p:cNvPr id="0" name="Object 559"/>
                      <p:cNvPicPr>
                        <a:picLocks noChangeAspect="1" noChangeArrowheads="1"/>
                      </p:cNvPicPr>
                      <p:nvPr/>
                    </p:nvPicPr>
                    <p:blipFill>
                      <a:blip r:embed="rId90">
                        <a:extLst>
                          <a:ext uri="{28A0092B-C50C-407E-A947-70E740481C1C}">
                            <a14:useLocalDpi xmlns:a14="http://schemas.microsoft.com/office/drawing/2010/main" val="0"/>
                          </a:ext>
                        </a:extLst>
                      </a:blip>
                      <a:srcRect/>
                      <a:stretch>
                        <a:fillRect/>
                      </a:stretch>
                    </p:blipFill>
                    <p:spPr bwMode="auto">
                      <a:xfrm>
                        <a:off x="4319588" y="2374900"/>
                        <a:ext cx="339725"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804" name="Object 560"/>
          <p:cNvGraphicFramePr>
            <a:graphicFrameLocks noChangeAspect="1"/>
          </p:cNvGraphicFramePr>
          <p:nvPr/>
        </p:nvGraphicFramePr>
        <p:xfrm>
          <a:off x="7858125" y="2374900"/>
          <a:ext cx="341313" cy="431800"/>
        </p:xfrm>
        <a:graphic>
          <a:graphicData uri="http://schemas.openxmlformats.org/presentationml/2006/ole">
            <mc:AlternateContent xmlns:mc="http://schemas.openxmlformats.org/markup-compatibility/2006">
              <mc:Choice xmlns:v="urn:schemas-microsoft-com:vml" Requires="v">
                <p:oleObj spid="_x0000_s70441" name="Формула" r:id="rId92" imgW="368140" imgH="431613" progId="Equation.3">
                  <p:embed/>
                </p:oleObj>
              </mc:Choice>
              <mc:Fallback>
                <p:oleObj name="Формула" r:id="rId92" imgW="368140" imgH="431613" progId="Equation.3">
                  <p:embed/>
                  <p:pic>
                    <p:nvPicPr>
                      <p:cNvPr id="0" name="Object 560"/>
                      <p:cNvPicPr>
                        <a:picLocks noChangeAspect="1" noChangeArrowheads="1"/>
                      </p:cNvPicPr>
                      <p:nvPr/>
                    </p:nvPicPr>
                    <p:blipFill>
                      <a:blip r:embed="rId90">
                        <a:extLst>
                          <a:ext uri="{28A0092B-C50C-407E-A947-70E740481C1C}">
                            <a14:useLocalDpi xmlns:a14="http://schemas.microsoft.com/office/drawing/2010/main" val="0"/>
                          </a:ext>
                        </a:extLst>
                      </a:blip>
                      <a:srcRect/>
                      <a:stretch>
                        <a:fillRect/>
                      </a:stretch>
                    </p:blipFill>
                    <p:spPr bwMode="auto">
                      <a:xfrm>
                        <a:off x="7858125" y="2374900"/>
                        <a:ext cx="341313"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805" name="Object 561"/>
          <p:cNvGraphicFramePr>
            <a:graphicFrameLocks noChangeAspect="1"/>
          </p:cNvGraphicFramePr>
          <p:nvPr/>
        </p:nvGraphicFramePr>
        <p:xfrm>
          <a:off x="1376363" y="1676400"/>
          <a:ext cx="117475" cy="177800"/>
        </p:xfrm>
        <a:graphic>
          <a:graphicData uri="http://schemas.openxmlformats.org/presentationml/2006/ole">
            <mc:AlternateContent xmlns:mc="http://schemas.openxmlformats.org/markup-compatibility/2006">
              <mc:Choice xmlns:v="urn:schemas-microsoft-com:vml" Requires="v">
                <p:oleObj spid="_x0000_s70442" name="Формула" r:id="rId93" imgW="126725" imgH="177415" progId="Equation.3">
                  <p:embed/>
                </p:oleObj>
              </mc:Choice>
              <mc:Fallback>
                <p:oleObj name="Формула" r:id="rId93" imgW="126725" imgH="177415" progId="Equation.3">
                  <p:embed/>
                  <p:pic>
                    <p:nvPicPr>
                      <p:cNvPr id="0" name="Object 561"/>
                      <p:cNvPicPr>
                        <a:picLocks noChangeAspect="1" noChangeArrowheads="1"/>
                      </p:cNvPicPr>
                      <p:nvPr/>
                    </p:nvPicPr>
                    <p:blipFill>
                      <a:blip r:embed="rId94">
                        <a:extLst>
                          <a:ext uri="{28A0092B-C50C-407E-A947-70E740481C1C}">
                            <a14:useLocalDpi xmlns:a14="http://schemas.microsoft.com/office/drawing/2010/main" val="0"/>
                          </a:ext>
                        </a:extLst>
                      </a:blip>
                      <a:srcRect/>
                      <a:stretch>
                        <a:fillRect/>
                      </a:stretch>
                    </p:blipFill>
                    <p:spPr bwMode="auto">
                      <a:xfrm>
                        <a:off x="1376363" y="1676400"/>
                        <a:ext cx="117475" cy="17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806" name="Object 562"/>
          <p:cNvGraphicFramePr>
            <a:graphicFrameLocks noChangeAspect="1"/>
          </p:cNvGraphicFramePr>
          <p:nvPr/>
        </p:nvGraphicFramePr>
        <p:xfrm>
          <a:off x="4905375" y="1676400"/>
          <a:ext cx="115888" cy="177800"/>
        </p:xfrm>
        <a:graphic>
          <a:graphicData uri="http://schemas.openxmlformats.org/presentationml/2006/ole">
            <mc:AlternateContent xmlns:mc="http://schemas.openxmlformats.org/markup-compatibility/2006">
              <mc:Choice xmlns:v="urn:schemas-microsoft-com:vml" Requires="v">
                <p:oleObj spid="_x0000_s70443" name="Формула" r:id="rId95" imgW="126725" imgH="177415" progId="Equation.3">
                  <p:embed/>
                </p:oleObj>
              </mc:Choice>
              <mc:Fallback>
                <p:oleObj name="Формула" r:id="rId95" imgW="126725" imgH="177415" progId="Equation.3">
                  <p:embed/>
                  <p:pic>
                    <p:nvPicPr>
                      <p:cNvPr id="0" name="Object 562"/>
                      <p:cNvPicPr>
                        <a:picLocks noChangeAspect="1" noChangeArrowheads="1"/>
                      </p:cNvPicPr>
                      <p:nvPr/>
                    </p:nvPicPr>
                    <p:blipFill>
                      <a:blip r:embed="rId96">
                        <a:extLst>
                          <a:ext uri="{28A0092B-C50C-407E-A947-70E740481C1C}">
                            <a14:useLocalDpi xmlns:a14="http://schemas.microsoft.com/office/drawing/2010/main" val="0"/>
                          </a:ext>
                        </a:extLst>
                      </a:blip>
                      <a:srcRect/>
                      <a:stretch>
                        <a:fillRect/>
                      </a:stretch>
                    </p:blipFill>
                    <p:spPr bwMode="auto">
                      <a:xfrm>
                        <a:off x="4905375" y="1676400"/>
                        <a:ext cx="115888" cy="17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807" name="Object 563"/>
          <p:cNvGraphicFramePr>
            <a:graphicFrameLocks noChangeAspect="1"/>
          </p:cNvGraphicFramePr>
          <p:nvPr/>
        </p:nvGraphicFramePr>
        <p:xfrm>
          <a:off x="8462963" y="1676400"/>
          <a:ext cx="117475" cy="177800"/>
        </p:xfrm>
        <a:graphic>
          <a:graphicData uri="http://schemas.openxmlformats.org/presentationml/2006/ole">
            <mc:AlternateContent xmlns:mc="http://schemas.openxmlformats.org/markup-compatibility/2006">
              <mc:Choice xmlns:v="urn:schemas-microsoft-com:vml" Requires="v">
                <p:oleObj spid="_x0000_s70444" name="Формула" r:id="rId97" imgW="126725" imgH="177415" progId="Equation.3">
                  <p:embed/>
                </p:oleObj>
              </mc:Choice>
              <mc:Fallback>
                <p:oleObj name="Формула" r:id="rId97" imgW="126725" imgH="177415" progId="Equation.3">
                  <p:embed/>
                  <p:pic>
                    <p:nvPicPr>
                      <p:cNvPr id="0" name="Object 563"/>
                      <p:cNvPicPr>
                        <a:picLocks noChangeAspect="1" noChangeArrowheads="1"/>
                      </p:cNvPicPr>
                      <p:nvPr/>
                    </p:nvPicPr>
                    <p:blipFill>
                      <a:blip r:embed="rId96">
                        <a:extLst>
                          <a:ext uri="{28A0092B-C50C-407E-A947-70E740481C1C}">
                            <a14:useLocalDpi xmlns:a14="http://schemas.microsoft.com/office/drawing/2010/main" val="0"/>
                          </a:ext>
                        </a:extLst>
                      </a:blip>
                      <a:srcRect/>
                      <a:stretch>
                        <a:fillRect/>
                      </a:stretch>
                    </p:blipFill>
                    <p:spPr bwMode="auto">
                      <a:xfrm>
                        <a:off x="8462963" y="1676400"/>
                        <a:ext cx="117475" cy="17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808" name="Object 564"/>
          <p:cNvGraphicFramePr>
            <a:graphicFrameLocks noChangeAspect="1"/>
          </p:cNvGraphicFramePr>
          <p:nvPr/>
        </p:nvGraphicFramePr>
        <p:xfrm>
          <a:off x="3128963" y="2093913"/>
          <a:ext cx="117475" cy="177800"/>
        </p:xfrm>
        <a:graphic>
          <a:graphicData uri="http://schemas.openxmlformats.org/presentationml/2006/ole">
            <mc:AlternateContent xmlns:mc="http://schemas.openxmlformats.org/markup-compatibility/2006">
              <mc:Choice xmlns:v="urn:schemas-microsoft-com:vml" Requires="v">
                <p:oleObj spid="_x0000_s70445" name="Формула" r:id="rId98" imgW="126725" imgH="177415" progId="Equation.3">
                  <p:embed/>
                </p:oleObj>
              </mc:Choice>
              <mc:Fallback>
                <p:oleObj name="Формула" r:id="rId98" imgW="126725" imgH="177415" progId="Equation.3">
                  <p:embed/>
                  <p:pic>
                    <p:nvPicPr>
                      <p:cNvPr id="0" name="Object 564"/>
                      <p:cNvPicPr>
                        <a:picLocks noChangeAspect="1" noChangeArrowheads="1"/>
                      </p:cNvPicPr>
                      <p:nvPr/>
                    </p:nvPicPr>
                    <p:blipFill>
                      <a:blip r:embed="rId96">
                        <a:extLst>
                          <a:ext uri="{28A0092B-C50C-407E-A947-70E740481C1C}">
                            <a14:useLocalDpi xmlns:a14="http://schemas.microsoft.com/office/drawing/2010/main" val="0"/>
                          </a:ext>
                        </a:extLst>
                      </a:blip>
                      <a:srcRect/>
                      <a:stretch>
                        <a:fillRect/>
                      </a:stretch>
                    </p:blipFill>
                    <p:spPr bwMode="auto">
                      <a:xfrm>
                        <a:off x="3128963" y="2093913"/>
                        <a:ext cx="117475" cy="17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809" name="Object 565"/>
          <p:cNvGraphicFramePr>
            <a:graphicFrameLocks noChangeAspect="1"/>
          </p:cNvGraphicFramePr>
          <p:nvPr/>
        </p:nvGraphicFramePr>
        <p:xfrm>
          <a:off x="6710363" y="2093913"/>
          <a:ext cx="117475" cy="177800"/>
        </p:xfrm>
        <a:graphic>
          <a:graphicData uri="http://schemas.openxmlformats.org/presentationml/2006/ole">
            <mc:AlternateContent xmlns:mc="http://schemas.openxmlformats.org/markup-compatibility/2006">
              <mc:Choice xmlns:v="urn:schemas-microsoft-com:vml" Requires="v">
                <p:oleObj spid="_x0000_s70446" name="Формула" r:id="rId99" imgW="126725" imgH="177415" progId="Equation.3">
                  <p:embed/>
                </p:oleObj>
              </mc:Choice>
              <mc:Fallback>
                <p:oleObj name="Формула" r:id="rId99" imgW="126725" imgH="177415" progId="Equation.3">
                  <p:embed/>
                  <p:pic>
                    <p:nvPicPr>
                      <p:cNvPr id="0" name="Object 565"/>
                      <p:cNvPicPr>
                        <a:picLocks noChangeAspect="1" noChangeArrowheads="1"/>
                      </p:cNvPicPr>
                      <p:nvPr/>
                    </p:nvPicPr>
                    <p:blipFill>
                      <a:blip r:embed="rId96">
                        <a:extLst>
                          <a:ext uri="{28A0092B-C50C-407E-A947-70E740481C1C}">
                            <a14:useLocalDpi xmlns:a14="http://schemas.microsoft.com/office/drawing/2010/main" val="0"/>
                          </a:ext>
                        </a:extLst>
                      </a:blip>
                      <a:srcRect/>
                      <a:stretch>
                        <a:fillRect/>
                      </a:stretch>
                    </p:blipFill>
                    <p:spPr bwMode="auto">
                      <a:xfrm>
                        <a:off x="6710363" y="2093913"/>
                        <a:ext cx="117475" cy="17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810" name="Object 566"/>
          <p:cNvGraphicFramePr>
            <a:graphicFrameLocks noChangeAspect="1"/>
          </p:cNvGraphicFramePr>
          <p:nvPr/>
        </p:nvGraphicFramePr>
        <p:xfrm>
          <a:off x="1376363" y="2514600"/>
          <a:ext cx="117475" cy="177800"/>
        </p:xfrm>
        <a:graphic>
          <a:graphicData uri="http://schemas.openxmlformats.org/presentationml/2006/ole">
            <mc:AlternateContent xmlns:mc="http://schemas.openxmlformats.org/markup-compatibility/2006">
              <mc:Choice xmlns:v="urn:schemas-microsoft-com:vml" Requires="v">
                <p:oleObj spid="_x0000_s70447" name="Формула" r:id="rId100" imgW="126725" imgH="177415" progId="Equation.3">
                  <p:embed/>
                </p:oleObj>
              </mc:Choice>
              <mc:Fallback>
                <p:oleObj name="Формула" r:id="rId100" imgW="126725" imgH="177415" progId="Equation.3">
                  <p:embed/>
                  <p:pic>
                    <p:nvPicPr>
                      <p:cNvPr id="0" name="Object 566"/>
                      <p:cNvPicPr>
                        <a:picLocks noChangeAspect="1" noChangeArrowheads="1"/>
                      </p:cNvPicPr>
                      <p:nvPr/>
                    </p:nvPicPr>
                    <p:blipFill>
                      <a:blip r:embed="rId96">
                        <a:extLst>
                          <a:ext uri="{28A0092B-C50C-407E-A947-70E740481C1C}">
                            <a14:useLocalDpi xmlns:a14="http://schemas.microsoft.com/office/drawing/2010/main" val="0"/>
                          </a:ext>
                        </a:extLst>
                      </a:blip>
                      <a:srcRect/>
                      <a:stretch>
                        <a:fillRect/>
                      </a:stretch>
                    </p:blipFill>
                    <p:spPr bwMode="auto">
                      <a:xfrm>
                        <a:off x="1376363" y="2514600"/>
                        <a:ext cx="117475" cy="17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811" name="Object 567"/>
          <p:cNvGraphicFramePr>
            <a:graphicFrameLocks noChangeAspect="1"/>
          </p:cNvGraphicFramePr>
          <p:nvPr/>
        </p:nvGraphicFramePr>
        <p:xfrm>
          <a:off x="4905375" y="2514600"/>
          <a:ext cx="117475" cy="177800"/>
        </p:xfrm>
        <a:graphic>
          <a:graphicData uri="http://schemas.openxmlformats.org/presentationml/2006/ole">
            <mc:AlternateContent xmlns:mc="http://schemas.openxmlformats.org/markup-compatibility/2006">
              <mc:Choice xmlns:v="urn:schemas-microsoft-com:vml" Requires="v">
                <p:oleObj spid="_x0000_s70448" name="Формула" r:id="rId101" imgW="126725" imgH="177415" progId="Equation.3">
                  <p:embed/>
                </p:oleObj>
              </mc:Choice>
              <mc:Fallback>
                <p:oleObj name="Формула" r:id="rId101" imgW="126725" imgH="177415" progId="Equation.3">
                  <p:embed/>
                  <p:pic>
                    <p:nvPicPr>
                      <p:cNvPr id="0" name="Object 567"/>
                      <p:cNvPicPr>
                        <a:picLocks noChangeAspect="1" noChangeArrowheads="1"/>
                      </p:cNvPicPr>
                      <p:nvPr/>
                    </p:nvPicPr>
                    <p:blipFill>
                      <a:blip r:embed="rId96">
                        <a:extLst>
                          <a:ext uri="{28A0092B-C50C-407E-A947-70E740481C1C}">
                            <a14:useLocalDpi xmlns:a14="http://schemas.microsoft.com/office/drawing/2010/main" val="0"/>
                          </a:ext>
                        </a:extLst>
                      </a:blip>
                      <a:srcRect/>
                      <a:stretch>
                        <a:fillRect/>
                      </a:stretch>
                    </p:blipFill>
                    <p:spPr bwMode="auto">
                      <a:xfrm>
                        <a:off x="4905375" y="2514600"/>
                        <a:ext cx="117475" cy="17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812" name="Object 568"/>
          <p:cNvGraphicFramePr>
            <a:graphicFrameLocks noChangeAspect="1"/>
          </p:cNvGraphicFramePr>
          <p:nvPr/>
        </p:nvGraphicFramePr>
        <p:xfrm>
          <a:off x="8462963" y="2489200"/>
          <a:ext cx="117475" cy="177800"/>
        </p:xfrm>
        <a:graphic>
          <a:graphicData uri="http://schemas.openxmlformats.org/presentationml/2006/ole">
            <mc:AlternateContent xmlns:mc="http://schemas.openxmlformats.org/markup-compatibility/2006">
              <mc:Choice xmlns:v="urn:schemas-microsoft-com:vml" Requires="v">
                <p:oleObj spid="_x0000_s70449" name="Формула" r:id="rId102" imgW="126725" imgH="177415" progId="Equation.3">
                  <p:embed/>
                </p:oleObj>
              </mc:Choice>
              <mc:Fallback>
                <p:oleObj name="Формула" r:id="rId102" imgW="126725" imgH="177415" progId="Equation.3">
                  <p:embed/>
                  <p:pic>
                    <p:nvPicPr>
                      <p:cNvPr id="0" name="Object 568"/>
                      <p:cNvPicPr>
                        <a:picLocks noChangeAspect="1" noChangeArrowheads="1"/>
                      </p:cNvPicPr>
                      <p:nvPr/>
                    </p:nvPicPr>
                    <p:blipFill>
                      <a:blip r:embed="rId96">
                        <a:extLst>
                          <a:ext uri="{28A0092B-C50C-407E-A947-70E740481C1C}">
                            <a14:useLocalDpi xmlns:a14="http://schemas.microsoft.com/office/drawing/2010/main" val="0"/>
                          </a:ext>
                        </a:extLst>
                      </a:blip>
                      <a:srcRect/>
                      <a:stretch>
                        <a:fillRect/>
                      </a:stretch>
                    </p:blipFill>
                    <p:spPr bwMode="auto">
                      <a:xfrm>
                        <a:off x="8462963" y="2489200"/>
                        <a:ext cx="117475" cy="17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813" name="Object 569"/>
          <p:cNvGraphicFramePr>
            <a:graphicFrameLocks noChangeAspect="1"/>
          </p:cNvGraphicFramePr>
          <p:nvPr/>
        </p:nvGraphicFramePr>
        <p:xfrm>
          <a:off x="3128963" y="2895600"/>
          <a:ext cx="117475" cy="177800"/>
        </p:xfrm>
        <a:graphic>
          <a:graphicData uri="http://schemas.openxmlformats.org/presentationml/2006/ole">
            <mc:AlternateContent xmlns:mc="http://schemas.openxmlformats.org/markup-compatibility/2006">
              <mc:Choice xmlns:v="urn:schemas-microsoft-com:vml" Requires="v">
                <p:oleObj spid="_x0000_s70450" name="Формула" r:id="rId103" imgW="126725" imgH="177415" progId="Equation.3">
                  <p:embed/>
                </p:oleObj>
              </mc:Choice>
              <mc:Fallback>
                <p:oleObj name="Формула" r:id="rId103" imgW="126725" imgH="177415" progId="Equation.3">
                  <p:embed/>
                  <p:pic>
                    <p:nvPicPr>
                      <p:cNvPr id="0" name="Object 569"/>
                      <p:cNvPicPr>
                        <a:picLocks noChangeAspect="1" noChangeArrowheads="1"/>
                      </p:cNvPicPr>
                      <p:nvPr/>
                    </p:nvPicPr>
                    <p:blipFill>
                      <a:blip r:embed="rId96">
                        <a:extLst>
                          <a:ext uri="{28A0092B-C50C-407E-A947-70E740481C1C}">
                            <a14:useLocalDpi xmlns:a14="http://schemas.microsoft.com/office/drawing/2010/main" val="0"/>
                          </a:ext>
                        </a:extLst>
                      </a:blip>
                      <a:srcRect/>
                      <a:stretch>
                        <a:fillRect/>
                      </a:stretch>
                    </p:blipFill>
                    <p:spPr bwMode="auto">
                      <a:xfrm>
                        <a:off x="3128963" y="2895600"/>
                        <a:ext cx="117475" cy="17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814" name="Object 570"/>
          <p:cNvGraphicFramePr>
            <a:graphicFrameLocks noChangeAspect="1"/>
          </p:cNvGraphicFramePr>
          <p:nvPr/>
        </p:nvGraphicFramePr>
        <p:xfrm>
          <a:off x="6710363" y="2895600"/>
          <a:ext cx="117475" cy="177800"/>
        </p:xfrm>
        <a:graphic>
          <a:graphicData uri="http://schemas.openxmlformats.org/presentationml/2006/ole">
            <mc:AlternateContent xmlns:mc="http://schemas.openxmlformats.org/markup-compatibility/2006">
              <mc:Choice xmlns:v="urn:schemas-microsoft-com:vml" Requires="v">
                <p:oleObj spid="_x0000_s70451" name="Формула" r:id="rId104" imgW="126725" imgH="177415" progId="Equation.3">
                  <p:embed/>
                </p:oleObj>
              </mc:Choice>
              <mc:Fallback>
                <p:oleObj name="Формула" r:id="rId104" imgW="126725" imgH="177415" progId="Equation.3">
                  <p:embed/>
                  <p:pic>
                    <p:nvPicPr>
                      <p:cNvPr id="0" name="Object 570"/>
                      <p:cNvPicPr>
                        <a:picLocks noChangeAspect="1" noChangeArrowheads="1"/>
                      </p:cNvPicPr>
                      <p:nvPr/>
                    </p:nvPicPr>
                    <p:blipFill>
                      <a:blip r:embed="rId96">
                        <a:extLst>
                          <a:ext uri="{28A0092B-C50C-407E-A947-70E740481C1C}">
                            <a14:useLocalDpi xmlns:a14="http://schemas.microsoft.com/office/drawing/2010/main" val="0"/>
                          </a:ext>
                        </a:extLst>
                      </a:blip>
                      <a:srcRect/>
                      <a:stretch>
                        <a:fillRect/>
                      </a:stretch>
                    </p:blipFill>
                    <p:spPr bwMode="auto">
                      <a:xfrm>
                        <a:off x="6710363" y="2895600"/>
                        <a:ext cx="117475" cy="17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815" name="Object 572"/>
          <p:cNvGraphicFramePr>
            <a:graphicFrameLocks noChangeAspect="1"/>
          </p:cNvGraphicFramePr>
          <p:nvPr/>
        </p:nvGraphicFramePr>
        <p:xfrm>
          <a:off x="5329238" y="2895600"/>
          <a:ext cx="223837" cy="228600"/>
        </p:xfrm>
        <a:graphic>
          <a:graphicData uri="http://schemas.openxmlformats.org/presentationml/2006/ole">
            <mc:AlternateContent xmlns:mc="http://schemas.openxmlformats.org/markup-compatibility/2006">
              <mc:Choice xmlns:v="urn:schemas-microsoft-com:vml" Requires="v">
                <p:oleObj spid="_x0000_s70452" name="Формула" r:id="rId105" imgW="241300" imgH="228600" progId="Equation.3">
                  <p:embed/>
                </p:oleObj>
              </mc:Choice>
              <mc:Fallback>
                <p:oleObj name="Формула" r:id="rId105" imgW="241300" imgH="228600" progId="Equation.3">
                  <p:embed/>
                  <p:pic>
                    <p:nvPicPr>
                      <p:cNvPr id="0" name="Object 572"/>
                      <p:cNvPicPr>
                        <a:picLocks noChangeAspect="1" noChangeArrowheads="1"/>
                      </p:cNvPicPr>
                      <p:nvPr/>
                    </p:nvPicPr>
                    <p:blipFill>
                      <a:blip r:embed="rId106">
                        <a:extLst>
                          <a:ext uri="{28A0092B-C50C-407E-A947-70E740481C1C}">
                            <a14:useLocalDpi xmlns:a14="http://schemas.microsoft.com/office/drawing/2010/main" val="0"/>
                          </a:ext>
                        </a:extLst>
                      </a:blip>
                      <a:srcRect/>
                      <a:stretch>
                        <a:fillRect/>
                      </a:stretch>
                    </p:blipFill>
                    <p:spPr bwMode="auto">
                      <a:xfrm>
                        <a:off x="5329238" y="2895600"/>
                        <a:ext cx="22383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816" name="Object 573"/>
          <p:cNvGraphicFramePr>
            <a:graphicFrameLocks noChangeAspect="1"/>
          </p:cNvGraphicFramePr>
          <p:nvPr/>
        </p:nvGraphicFramePr>
        <p:xfrm>
          <a:off x="1762125" y="2895600"/>
          <a:ext cx="222250" cy="228600"/>
        </p:xfrm>
        <a:graphic>
          <a:graphicData uri="http://schemas.openxmlformats.org/presentationml/2006/ole">
            <mc:AlternateContent xmlns:mc="http://schemas.openxmlformats.org/markup-compatibility/2006">
              <mc:Choice xmlns:v="urn:schemas-microsoft-com:vml" Requires="v">
                <p:oleObj spid="_x0000_s70453" name="Формула" r:id="rId107" imgW="241300" imgH="228600" progId="Equation.3">
                  <p:embed/>
                </p:oleObj>
              </mc:Choice>
              <mc:Fallback>
                <p:oleObj name="Формула" r:id="rId107" imgW="241300" imgH="228600" progId="Equation.3">
                  <p:embed/>
                  <p:pic>
                    <p:nvPicPr>
                      <p:cNvPr id="0" name="Object 573"/>
                      <p:cNvPicPr>
                        <a:picLocks noChangeAspect="1" noChangeArrowheads="1"/>
                      </p:cNvPicPr>
                      <p:nvPr/>
                    </p:nvPicPr>
                    <p:blipFill>
                      <a:blip r:embed="rId108">
                        <a:extLst>
                          <a:ext uri="{28A0092B-C50C-407E-A947-70E740481C1C}">
                            <a14:useLocalDpi xmlns:a14="http://schemas.microsoft.com/office/drawing/2010/main" val="0"/>
                          </a:ext>
                        </a:extLst>
                      </a:blip>
                      <a:srcRect/>
                      <a:stretch>
                        <a:fillRect/>
                      </a:stretch>
                    </p:blipFill>
                    <p:spPr bwMode="auto">
                      <a:xfrm>
                        <a:off x="1762125" y="2895600"/>
                        <a:ext cx="2222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817" name="Object 574"/>
          <p:cNvGraphicFramePr>
            <a:graphicFrameLocks noChangeAspect="1"/>
          </p:cNvGraphicFramePr>
          <p:nvPr/>
        </p:nvGraphicFramePr>
        <p:xfrm>
          <a:off x="6181725" y="2438400"/>
          <a:ext cx="222250" cy="228600"/>
        </p:xfrm>
        <a:graphic>
          <a:graphicData uri="http://schemas.openxmlformats.org/presentationml/2006/ole">
            <mc:AlternateContent xmlns:mc="http://schemas.openxmlformats.org/markup-compatibility/2006">
              <mc:Choice xmlns:v="urn:schemas-microsoft-com:vml" Requires="v">
                <p:oleObj spid="_x0000_s70454" name="Формула" r:id="rId109" imgW="241300" imgH="228600" progId="Equation.3">
                  <p:embed/>
                </p:oleObj>
              </mc:Choice>
              <mc:Fallback>
                <p:oleObj name="Формула" r:id="rId109" imgW="241300" imgH="228600" progId="Equation.3">
                  <p:embed/>
                  <p:pic>
                    <p:nvPicPr>
                      <p:cNvPr id="0" name="Object 574"/>
                      <p:cNvPicPr>
                        <a:picLocks noChangeAspect="1" noChangeArrowheads="1"/>
                      </p:cNvPicPr>
                      <p:nvPr/>
                    </p:nvPicPr>
                    <p:blipFill>
                      <a:blip r:embed="rId108">
                        <a:extLst>
                          <a:ext uri="{28A0092B-C50C-407E-A947-70E740481C1C}">
                            <a14:useLocalDpi xmlns:a14="http://schemas.microsoft.com/office/drawing/2010/main" val="0"/>
                          </a:ext>
                        </a:extLst>
                      </a:blip>
                      <a:srcRect/>
                      <a:stretch>
                        <a:fillRect/>
                      </a:stretch>
                    </p:blipFill>
                    <p:spPr bwMode="auto">
                      <a:xfrm>
                        <a:off x="6181725" y="2438400"/>
                        <a:ext cx="2222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818" name="Object 575"/>
          <p:cNvGraphicFramePr>
            <a:graphicFrameLocks noChangeAspect="1"/>
          </p:cNvGraphicFramePr>
          <p:nvPr/>
        </p:nvGraphicFramePr>
        <p:xfrm>
          <a:off x="2662238" y="2438400"/>
          <a:ext cx="223837" cy="228600"/>
        </p:xfrm>
        <a:graphic>
          <a:graphicData uri="http://schemas.openxmlformats.org/presentationml/2006/ole">
            <mc:AlternateContent xmlns:mc="http://schemas.openxmlformats.org/markup-compatibility/2006">
              <mc:Choice xmlns:v="urn:schemas-microsoft-com:vml" Requires="v">
                <p:oleObj spid="_x0000_s70455" name="Формула" r:id="rId110" imgW="241300" imgH="228600" progId="Equation.3">
                  <p:embed/>
                </p:oleObj>
              </mc:Choice>
              <mc:Fallback>
                <p:oleObj name="Формула" r:id="rId110" imgW="241300" imgH="228600" progId="Equation.3">
                  <p:embed/>
                  <p:pic>
                    <p:nvPicPr>
                      <p:cNvPr id="0" name="Object 575"/>
                      <p:cNvPicPr>
                        <a:picLocks noChangeAspect="1" noChangeArrowheads="1"/>
                      </p:cNvPicPr>
                      <p:nvPr/>
                    </p:nvPicPr>
                    <p:blipFill>
                      <a:blip r:embed="rId108">
                        <a:extLst>
                          <a:ext uri="{28A0092B-C50C-407E-A947-70E740481C1C}">
                            <a14:useLocalDpi xmlns:a14="http://schemas.microsoft.com/office/drawing/2010/main" val="0"/>
                          </a:ext>
                        </a:extLst>
                      </a:blip>
                      <a:srcRect/>
                      <a:stretch>
                        <a:fillRect/>
                      </a:stretch>
                    </p:blipFill>
                    <p:spPr bwMode="auto">
                      <a:xfrm>
                        <a:off x="2662238" y="2438400"/>
                        <a:ext cx="223837"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819" name="Object 576"/>
          <p:cNvGraphicFramePr>
            <a:graphicFrameLocks noChangeAspect="1"/>
          </p:cNvGraphicFramePr>
          <p:nvPr/>
        </p:nvGraphicFramePr>
        <p:xfrm>
          <a:off x="4356100" y="2895600"/>
          <a:ext cx="328613" cy="228600"/>
        </p:xfrm>
        <a:graphic>
          <a:graphicData uri="http://schemas.openxmlformats.org/presentationml/2006/ole">
            <mc:AlternateContent xmlns:mc="http://schemas.openxmlformats.org/markup-compatibility/2006">
              <mc:Choice xmlns:v="urn:schemas-microsoft-com:vml" Requires="v">
                <p:oleObj spid="_x0000_s70456" name="Формула" r:id="rId111" imgW="355446" imgH="228501" progId="Equation.3">
                  <p:embed/>
                </p:oleObj>
              </mc:Choice>
              <mc:Fallback>
                <p:oleObj name="Формула" r:id="rId111" imgW="355446" imgH="228501" progId="Equation.3">
                  <p:embed/>
                  <p:pic>
                    <p:nvPicPr>
                      <p:cNvPr id="0" name="Object 576"/>
                      <p:cNvPicPr>
                        <a:picLocks noChangeAspect="1" noChangeArrowheads="1"/>
                      </p:cNvPicPr>
                      <p:nvPr/>
                    </p:nvPicPr>
                    <p:blipFill>
                      <a:blip r:embed="rId112">
                        <a:extLst>
                          <a:ext uri="{28A0092B-C50C-407E-A947-70E740481C1C}">
                            <a14:useLocalDpi xmlns:a14="http://schemas.microsoft.com/office/drawing/2010/main" val="0"/>
                          </a:ext>
                        </a:extLst>
                      </a:blip>
                      <a:srcRect/>
                      <a:stretch>
                        <a:fillRect/>
                      </a:stretch>
                    </p:blipFill>
                    <p:spPr bwMode="auto">
                      <a:xfrm>
                        <a:off x="4356100" y="2895600"/>
                        <a:ext cx="328613"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820" name="Object 577"/>
          <p:cNvGraphicFramePr>
            <a:graphicFrameLocks noChangeAspect="1"/>
          </p:cNvGraphicFramePr>
          <p:nvPr/>
        </p:nvGraphicFramePr>
        <p:xfrm>
          <a:off x="7886700" y="2895600"/>
          <a:ext cx="328613" cy="228600"/>
        </p:xfrm>
        <a:graphic>
          <a:graphicData uri="http://schemas.openxmlformats.org/presentationml/2006/ole">
            <mc:AlternateContent xmlns:mc="http://schemas.openxmlformats.org/markup-compatibility/2006">
              <mc:Choice xmlns:v="urn:schemas-microsoft-com:vml" Requires="v">
                <p:oleObj spid="_x0000_s70457" name="Формула" r:id="rId113" imgW="355446" imgH="228501" progId="Equation.3">
                  <p:embed/>
                </p:oleObj>
              </mc:Choice>
              <mc:Fallback>
                <p:oleObj name="Формула" r:id="rId113" imgW="355446" imgH="228501" progId="Equation.3">
                  <p:embed/>
                  <p:pic>
                    <p:nvPicPr>
                      <p:cNvPr id="0" name="Object 577"/>
                      <p:cNvPicPr>
                        <a:picLocks noChangeAspect="1" noChangeArrowheads="1"/>
                      </p:cNvPicPr>
                      <p:nvPr/>
                    </p:nvPicPr>
                    <p:blipFill>
                      <a:blip r:embed="rId114">
                        <a:extLst>
                          <a:ext uri="{28A0092B-C50C-407E-A947-70E740481C1C}">
                            <a14:useLocalDpi xmlns:a14="http://schemas.microsoft.com/office/drawing/2010/main" val="0"/>
                          </a:ext>
                        </a:extLst>
                      </a:blip>
                      <a:srcRect/>
                      <a:stretch>
                        <a:fillRect/>
                      </a:stretch>
                    </p:blipFill>
                    <p:spPr bwMode="auto">
                      <a:xfrm>
                        <a:off x="7886700" y="2895600"/>
                        <a:ext cx="328613"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821" name="Object 578"/>
          <p:cNvGraphicFramePr>
            <a:graphicFrameLocks noChangeAspect="1"/>
          </p:cNvGraphicFramePr>
          <p:nvPr/>
        </p:nvGraphicFramePr>
        <p:xfrm>
          <a:off x="7023100" y="2438400"/>
          <a:ext cx="328613" cy="228600"/>
        </p:xfrm>
        <a:graphic>
          <a:graphicData uri="http://schemas.openxmlformats.org/presentationml/2006/ole">
            <mc:AlternateContent xmlns:mc="http://schemas.openxmlformats.org/markup-compatibility/2006">
              <mc:Choice xmlns:v="urn:schemas-microsoft-com:vml" Requires="v">
                <p:oleObj spid="_x0000_s70458" name="Формула" r:id="rId115" imgW="355446" imgH="228501" progId="Equation.3">
                  <p:embed/>
                </p:oleObj>
              </mc:Choice>
              <mc:Fallback>
                <p:oleObj name="Формула" r:id="rId115" imgW="355446" imgH="228501" progId="Equation.3">
                  <p:embed/>
                  <p:pic>
                    <p:nvPicPr>
                      <p:cNvPr id="0" name="Object 578"/>
                      <p:cNvPicPr>
                        <a:picLocks noChangeAspect="1" noChangeArrowheads="1"/>
                      </p:cNvPicPr>
                      <p:nvPr/>
                    </p:nvPicPr>
                    <p:blipFill>
                      <a:blip r:embed="rId114">
                        <a:extLst>
                          <a:ext uri="{28A0092B-C50C-407E-A947-70E740481C1C}">
                            <a14:useLocalDpi xmlns:a14="http://schemas.microsoft.com/office/drawing/2010/main" val="0"/>
                          </a:ext>
                        </a:extLst>
                      </a:blip>
                      <a:srcRect/>
                      <a:stretch>
                        <a:fillRect/>
                      </a:stretch>
                    </p:blipFill>
                    <p:spPr bwMode="auto">
                      <a:xfrm>
                        <a:off x="7023100" y="2438400"/>
                        <a:ext cx="328613"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822" name="Object 579"/>
          <p:cNvGraphicFramePr>
            <a:graphicFrameLocks noChangeAspect="1"/>
          </p:cNvGraphicFramePr>
          <p:nvPr/>
        </p:nvGraphicFramePr>
        <p:xfrm>
          <a:off x="3467100" y="2438400"/>
          <a:ext cx="328613" cy="228600"/>
        </p:xfrm>
        <a:graphic>
          <a:graphicData uri="http://schemas.openxmlformats.org/presentationml/2006/ole">
            <mc:AlternateContent xmlns:mc="http://schemas.openxmlformats.org/markup-compatibility/2006">
              <mc:Choice xmlns:v="urn:schemas-microsoft-com:vml" Requires="v">
                <p:oleObj spid="_x0000_s70459" name="Формула" r:id="rId116" imgW="355446" imgH="228501" progId="Equation.3">
                  <p:embed/>
                </p:oleObj>
              </mc:Choice>
              <mc:Fallback>
                <p:oleObj name="Формула" r:id="rId116" imgW="355446" imgH="228501" progId="Equation.3">
                  <p:embed/>
                  <p:pic>
                    <p:nvPicPr>
                      <p:cNvPr id="0" name="Object 579"/>
                      <p:cNvPicPr>
                        <a:picLocks noChangeAspect="1" noChangeArrowheads="1"/>
                      </p:cNvPicPr>
                      <p:nvPr/>
                    </p:nvPicPr>
                    <p:blipFill>
                      <a:blip r:embed="rId114">
                        <a:extLst>
                          <a:ext uri="{28A0092B-C50C-407E-A947-70E740481C1C}">
                            <a14:useLocalDpi xmlns:a14="http://schemas.microsoft.com/office/drawing/2010/main" val="0"/>
                          </a:ext>
                        </a:extLst>
                      </a:blip>
                      <a:srcRect/>
                      <a:stretch>
                        <a:fillRect/>
                      </a:stretch>
                    </p:blipFill>
                    <p:spPr bwMode="auto">
                      <a:xfrm>
                        <a:off x="3467100" y="2438400"/>
                        <a:ext cx="328613"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823" name="Object 580"/>
          <p:cNvGraphicFramePr>
            <a:graphicFrameLocks noChangeAspect="1"/>
          </p:cNvGraphicFramePr>
          <p:nvPr/>
        </p:nvGraphicFramePr>
        <p:xfrm>
          <a:off x="3128963" y="1676400"/>
          <a:ext cx="104775" cy="165100"/>
        </p:xfrm>
        <a:graphic>
          <a:graphicData uri="http://schemas.openxmlformats.org/presentationml/2006/ole">
            <mc:AlternateContent xmlns:mc="http://schemas.openxmlformats.org/markup-compatibility/2006">
              <mc:Choice xmlns:v="urn:schemas-microsoft-com:vml" Requires="v">
                <p:oleObj spid="_x0000_s70460" name="Формула" r:id="rId117" imgW="114151" imgH="164885" progId="Equation.3">
                  <p:embed/>
                </p:oleObj>
              </mc:Choice>
              <mc:Fallback>
                <p:oleObj name="Формула" r:id="rId117" imgW="114151" imgH="164885" progId="Equation.3">
                  <p:embed/>
                  <p:pic>
                    <p:nvPicPr>
                      <p:cNvPr id="0" name="Object 580"/>
                      <p:cNvPicPr>
                        <a:picLocks noChangeAspect="1" noChangeArrowheads="1"/>
                      </p:cNvPicPr>
                      <p:nvPr/>
                    </p:nvPicPr>
                    <p:blipFill>
                      <a:blip r:embed="rId118">
                        <a:extLst>
                          <a:ext uri="{28A0092B-C50C-407E-A947-70E740481C1C}">
                            <a14:useLocalDpi xmlns:a14="http://schemas.microsoft.com/office/drawing/2010/main" val="0"/>
                          </a:ext>
                        </a:extLst>
                      </a:blip>
                      <a:srcRect/>
                      <a:stretch>
                        <a:fillRect/>
                      </a:stretch>
                    </p:blipFill>
                    <p:spPr bwMode="auto">
                      <a:xfrm>
                        <a:off x="3128963" y="1676400"/>
                        <a:ext cx="104775"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824" name="Object 581"/>
          <p:cNvGraphicFramePr>
            <a:graphicFrameLocks noChangeAspect="1"/>
          </p:cNvGraphicFramePr>
          <p:nvPr/>
        </p:nvGraphicFramePr>
        <p:xfrm>
          <a:off x="1376363" y="2057400"/>
          <a:ext cx="104775" cy="165100"/>
        </p:xfrm>
        <a:graphic>
          <a:graphicData uri="http://schemas.openxmlformats.org/presentationml/2006/ole">
            <mc:AlternateContent xmlns:mc="http://schemas.openxmlformats.org/markup-compatibility/2006">
              <mc:Choice xmlns:v="urn:schemas-microsoft-com:vml" Requires="v">
                <p:oleObj spid="_x0000_s70461" name="Формула" r:id="rId119" imgW="114151" imgH="164885" progId="Equation.3">
                  <p:embed/>
                </p:oleObj>
              </mc:Choice>
              <mc:Fallback>
                <p:oleObj name="Формула" r:id="rId119" imgW="114151" imgH="164885" progId="Equation.3">
                  <p:embed/>
                  <p:pic>
                    <p:nvPicPr>
                      <p:cNvPr id="0" name="Object 581"/>
                      <p:cNvPicPr>
                        <a:picLocks noChangeAspect="1" noChangeArrowheads="1"/>
                      </p:cNvPicPr>
                      <p:nvPr/>
                    </p:nvPicPr>
                    <p:blipFill>
                      <a:blip r:embed="rId120">
                        <a:extLst>
                          <a:ext uri="{28A0092B-C50C-407E-A947-70E740481C1C}">
                            <a14:useLocalDpi xmlns:a14="http://schemas.microsoft.com/office/drawing/2010/main" val="0"/>
                          </a:ext>
                        </a:extLst>
                      </a:blip>
                      <a:srcRect/>
                      <a:stretch>
                        <a:fillRect/>
                      </a:stretch>
                    </p:blipFill>
                    <p:spPr bwMode="auto">
                      <a:xfrm>
                        <a:off x="1376363" y="2057400"/>
                        <a:ext cx="104775"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825" name="Object 582"/>
          <p:cNvGraphicFramePr>
            <a:graphicFrameLocks noChangeAspect="1"/>
          </p:cNvGraphicFramePr>
          <p:nvPr/>
        </p:nvGraphicFramePr>
        <p:xfrm>
          <a:off x="8462963" y="2057400"/>
          <a:ext cx="104775" cy="165100"/>
        </p:xfrm>
        <a:graphic>
          <a:graphicData uri="http://schemas.openxmlformats.org/presentationml/2006/ole">
            <mc:AlternateContent xmlns:mc="http://schemas.openxmlformats.org/markup-compatibility/2006">
              <mc:Choice xmlns:v="urn:schemas-microsoft-com:vml" Requires="v">
                <p:oleObj spid="_x0000_s70462" name="Формула" r:id="rId121" imgW="114151" imgH="164885" progId="Equation.3">
                  <p:embed/>
                </p:oleObj>
              </mc:Choice>
              <mc:Fallback>
                <p:oleObj name="Формула" r:id="rId121" imgW="114151" imgH="164885" progId="Equation.3">
                  <p:embed/>
                  <p:pic>
                    <p:nvPicPr>
                      <p:cNvPr id="0" name="Object 582"/>
                      <p:cNvPicPr>
                        <a:picLocks noChangeAspect="1" noChangeArrowheads="1"/>
                      </p:cNvPicPr>
                      <p:nvPr/>
                    </p:nvPicPr>
                    <p:blipFill>
                      <a:blip r:embed="rId120">
                        <a:extLst>
                          <a:ext uri="{28A0092B-C50C-407E-A947-70E740481C1C}">
                            <a14:useLocalDpi xmlns:a14="http://schemas.microsoft.com/office/drawing/2010/main" val="0"/>
                          </a:ext>
                        </a:extLst>
                      </a:blip>
                      <a:srcRect/>
                      <a:stretch>
                        <a:fillRect/>
                      </a:stretch>
                    </p:blipFill>
                    <p:spPr bwMode="auto">
                      <a:xfrm>
                        <a:off x="8462963" y="2057400"/>
                        <a:ext cx="104775"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826" name="Object 583"/>
          <p:cNvGraphicFramePr>
            <a:graphicFrameLocks noChangeAspect="1"/>
          </p:cNvGraphicFramePr>
          <p:nvPr/>
        </p:nvGraphicFramePr>
        <p:xfrm>
          <a:off x="2290763" y="2501900"/>
          <a:ext cx="104775" cy="165100"/>
        </p:xfrm>
        <a:graphic>
          <a:graphicData uri="http://schemas.openxmlformats.org/presentationml/2006/ole">
            <mc:AlternateContent xmlns:mc="http://schemas.openxmlformats.org/markup-compatibility/2006">
              <mc:Choice xmlns:v="urn:schemas-microsoft-com:vml" Requires="v">
                <p:oleObj spid="_x0000_s70463" name="Формула" r:id="rId122" imgW="114151" imgH="164885" progId="Equation.3">
                  <p:embed/>
                </p:oleObj>
              </mc:Choice>
              <mc:Fallback>
                <p:oleObj name="Формула" r:id="rId122" imgW="114151" imgH="164885" progId="Equation.3">
                  <p:embed/>
                  <p:pic>
                    <p:nvPicPr>
                      <p:cNvPr id="0" name="Object 583"/>
                      <p:cNvPicPr>
                        <a:picLocks noChangeAspect="1" noChangeArrowheads="1"/>
                      </p:cNvPicPr>
                      <p:nvPr/>
                    </p:nvPicPr>
                    <p:blipFill>
                      <a:blip r:embed="rId120">
                        <a:extLst>
                          <a:ext uri="{28A0092B-C50C-407E-A947-70E740481C1C}">
                            <a14:useLocalDpi xmlns:a14="http://schemas.microsoft.com/office/drawing/2010/main" val="0"/>
                          </a:ext>
                        </a:extLst>
                      </a:blip>
                      <a:srcRect/>
                      <a:stretch>
                        <a:fillRect/>
                      </a:stretch>
                    </p:blipFill>
                    <p:spPr bwMode="auto">
                      <a:xfrm>
                        <a:off x="2290763" y="2501900"/>
                        <a:ext cx="104775"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827" name="Object 584"/>
          <p:cNvGraphicFramePr>
            <a:graphicFrameLocks noChangeAspect="1"/>
          </p:cNvGraphicFramePr>
          <p:nvPr/>
        </p:nvGraphicFramePr>
        <p:xfrm>
          <a:off x="2290763" y="2895600"/>
          <a:ext cx="104775" cy="165100"/>
        </p:xfrm>
        <a:graphic>
          <a:graphicData uri="http://schemas.openxmlformats.org/presentationml/2006/ole">
            <mc:AlternateContent xmlns:mc="http://schemas.openxmlformats.org/markup-compatibility/2006">
              <mc:Choice xmlns:v="urn:schemas-microsoft-com:vml" Requires="v">
                <p:oleObj spid="_x0000_s70464" name="Формула" r:id="rId123" imgW="114151" imgH="164885" progId="Equation.3">
                  <p:embed/>
                </p:oleObj>
              </mc:Choice>
              <mc:Fallback>
                <p:oleObj name="Формула" r:id="rId123" imgW="114151" imgH="164885" progId="Equation.3">
                  <p:embed/>
                  <p:pic>
                    <p:nvPicPr>
                      <p:cNvPr id="0" name="Object 584"/>
                      <p:cNvPicPr>
                        <a:picLocks noChangeAspect="1" noChangeArrowheads="1"/>
                      </p:cNvPicPr>
                      <p:nvPr/>
                    </p:nvPicPr>
                    <p:blipFill>
                      <a:blip r:embed="rId120">
                        <a:extLst>
                          <a:ext uri="{28A0092B-C50C-407E-A947-70E740481C1C}">
                            <a14:useLocalDpi xmlns:a14="http://schemas.microsoft.com/office/drawing/2010/main" val="0"/>
                          </a:ext>
                        </a:extLst>
                      </a:blip>
                      <a:srcRect/>
                      <a:stretch>
                        <a:fillRect/>
                      </a:stretch>
                    </p:blipFill>
                    <p:spPr bwMode="auto">
                      <a:xfrm>
                        <a:off x="2290763" y="2895600"/>
                        <a:ext cx="104775"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828" name="Object 585"/>
          <p:cNvGraphicFramePr>
            <a:graphicFrameLocks noChangeAspect="1"/>
          </p:cNvGraphicFramePr>
          <p:nvPr/>
        </p:nvGraphicFramePr>
        <p:xfrm>
          <a:off x="5834063" y="2501900"/>
          <a:ext cx="104775" cy="165100"/>
        </p:xfrm>
        <a:graphic>
          <a:graphicData uri="http://schemas.openxmlformats.org/presentationml/2006/ole">
            <mc:AlternateContent xmlns:mc="http://schemas.openxmlformats.org/markup-compatibility/2006">
              <mc:Choice xmlns:v="urn:schemas-microsoft-com:vml" Requires="v">
                <p:oleObj spid="_x0000_s70465" name="Формула" r:id="rId124" imgW="114151" imgH="164885" progId="Equation.3">
                  <p:embed/>
                </p:oleObj>
              </mc:Choice>
              <mc:Fallback>
                <p:oleObj name="Формула" r:id="rId124" imgW="114151" imgH="164885" progId="Equation.3">
                  <p:embed/>
                  <p:pic>
                    <p:nvPicPr>
                      <p:cNvPr id="0" name="Object 585"/>
                      <p:cNvPicPr>
                        <a:picLocks noChangeAspect="1" noChangeArrowheads="1"/>
                      </p:cNvPicPr>
                      <p:nvPr/>
                    </p:nvPicPr>
                    <p:blipFill>
                      <a:blip r:embed="rId120">
                        <a:extLst>
                          <a:ext uri="{28A0092B-C50C-407E-A947-70E740481C1C}">
                            <a14:useLocalDpi xmlns:a14="http://schemas.microsoft.com/office/drawing/2010/main" val="0"/>
                          </a:ext>
                        </a:extLst>
                      </a:blip>
                      <a:srcRect/>
                      <a:stretch>
                        <a:fillRect/>
                      </a:stretch>
                    </p:blipFill>
                    <p:spPr bwMode="auto">
                      <a:xfrm>
                        <a:off x="5834063" y="2501900"/>
                        <a:ext cx="104775"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829" name="Object 586"/>
          <p:cNvGraphicFramePr>
            <a:graphicFrameLocks noChangeAspect="1"/>
          </p:cNvGraphicFramePr>
          <p:nvPr/>
        </p:nvGraphicFramePr>
        <p:xfrm>
          <a:off x="5834063" y="2895600"/>
          <a:ext cx="104775" cy="165100"/>
        </p:xfrm>
        <a:graphic>
          <a:graphicData uri="http://schemas.openxmlformats.org/presentationml/2006/ole">
            <mc:AlternateContent xmlns:mc="http://schemas.openxmlformats.org/markup-compatibility/2006">
              <mc:Choice xmlns:v="urn:schemas-microsoft-com:vml" Requires="v">
                <p:oleObj spid="_x0000_s70466" name="Формула" r:id="rId125" imgW="114151" imgH="164885" progId="Equation.3">
                  <p:embed/>
                </p:oleObj>
              </mc:Choice>
              <mc:Fallback>
                <p:oleObj name="Формула" r:id="rId125" imgW="114151" imgH="164885" progId="Equation.3">
                  <p:embed/>
                  <p:pic>
                    <p:nvPicPr>
                      <p:cNvPr id="0" name="Object 586"/>
                      <p:cNvPicPr>
                        <a:picLocks noChangeAspect="1" noChangeArrowheads="1"/>
                      </p:cNvPicPr>
                      <p:nvPr/>
                    </p:nvPicPr>
                    <p:blipFill>
                      <a:blip r:embed="rId120">
                        <a:extLst>
                          <a:ext uri="{28A0092B-C50C-407E-A947-70E740481C1C}">
                            <a14:useLocalDpi xmlns:a14="http://schemas.microsoft.com/office/drawing/2010/main" val="0"/>
                          </a:ext>
                        </a:extLst>
                      </a:blip>
                      <a:srcRect/>
                      <a:stretch>
                        <a:fillRect/>
                      </a:stretch>
                    </p:blipFill>
                    <p:spPr bwMode="auto">
                      <a:xfrm>
                        <a:off x="5834063" y="2895600"/>
                        <a:ext cx="104775"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830" name="Object 587"/>
          <p:cNvGraphicFramePr>
            <a:graphicFrameLocks noChangeAspect="1"/>
          </p:cNvGraphicFramePr>
          <p:nvPr/>
        </p:nvGraphicFramePr>
        <p:xfrm>
          <a:off x="4810125" y="2057400"/>
          <a:ext cx="209550" cy="165100"/>
        </p:xfrm>
        <a:graphic>
          <a:graphicData uri="http://schemas.openxmlformats.org/presentationml/2006/ole">
            <mc:AlternateContent xmlns:mc="http://schemas.openxmlformats.org/markup-compatibility/2006">
              <mc:Choice xmlns:v="urn:schemas-microsoft-com:vml" Requires="v">
                <p:oleObj spid="_x0000_s70467" name="Формула" r:id="rId126" imgW="228501" imgH="165028" progId="Equation.3">
                  <p:embed/>
                </p:oleObj>
              </mc:Choice>
              <mc:Fallback>
                <p:oleObj name="Формула" r:id="rId126" imgW="228501" imgH="165028" progId="Equation.3">
                  <p:embed/>
                  <p:pic>
                    <p:nvPicPr>
                      <p:cNvPr id="0" name="Object 587"/>
                      <p:cNvPicPr>
                        <a:picLocks noChangeAspect="1" noChangeArrowheads="1"/>
                      </p:cNvPicPr>
                      <p:nvPr/>
                    </p:nvPicPr>
                    <p:blipFill>
                      <a:blip r:embed="rId127">
                        <a:extLst>
                          <a:ext uri="{28A0092B-C50C-407E-A947-70E740481C1C}">
                            <a14:useLocalDpi xmlns:a14="http://schemas.microsoft.com/office/drawing/2010/main" val="0"/>
                          </a:ext>
                        </a:extLst>
                      </a:blip>
                      <a:srcRect/>
                      <a:stretch>
                        <a:fillRect/>
                      </a:stretch>
                    </p:blipFill>
                    <p:spPr bwMode="auto">
                      <a:xfrm>
                        <a:off x="4810125" y="2057400"/>
                        <a:ext cx="209550"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831" name="Object 590"/>
          <p:cNvGraphicFramePr>
            <a:graphicFrameLocks noChangeAspect="1"/>
          </p:cNvGraphicFramePr>
          <p:nvPr/>
        </p:nvGraphicFramePr>
        <p:xfrm>
          <a:off x="3971925" y="2895600"/>
          <a:ext cx="209550" cy="165100"/>
        </p:xfrm>
        <a:graphic>
          <a:graphicData uri="http://schemas.openxmlformats.org/presentationml/2006/ole">
            <mc:AlternateContent xmlns:mc="http://schemas.openxmlformats.org/markup-compatibility/2006">
              <mc:Choice xmlns:v="urn:schemas-microsoft-com:vml" Requires="v">
                <p:oleObj spid="_x0000_s70468" name="Формула" r:id="rId128" imgW="228501" imgH="165028" progId="Equation.3">
                  <p:embed/>
                </p:oleObj>
              </mc:Choice>
              <mc:Fallback>
                <p:oleObj name="Формула" r:id="rId128" imgW="228501" imgH="165028" progId="Equation.3">
                  <p:embed/>
                  <p:pic>
                    <p:nvPicPr>
                      <p:cNvPr id="0" name="Object 590"/>
                      <p:cNvPicPr>
                        <a:picLocks noChangeAspect="1" noChangeArrowheads="1"/>
                      </p:cNvPicPr>
                      <p:nvPr/>
                    </p:nvPicPr>
                    <p:blipFill>
                      <a:blip r:embed="rId129">
                        <a:extLst>
                          <a:ext uri="{28A0092B-C50C-407E-A947-70E740481C1C}">
                            <a14:useLocalDpi xmlns:a14="http://schemas.microsoft.com/office/drawing/2010/main" val="0"/>
                          </a:ext>
                        </a:extLst>
                      </a:blip>
                      <a:srcRect/>
                      <a:stretch>
                        <a:fillRect/>
                      </a:stretch>
                    </p:blipFill>
                    <p:spPr bwMode="auto">
                      <a:xfrm>
                        <a:off x="3971925" y="2895600"/>
                        <a:ext cx="209550"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832" name="Object 591"/>
          <p:cNvGraphicFramePr>
            <a:graphicFrameLocks noChangeAspect="1"/>
          </p:cNvGraphicFramePr>
          <p:nvPr/>
        </p:nvGraphicFramePr>
        <p:xfrm>
          <a:off x="3971925" y="2474913"/>
          <a:ext cx="209550" cy="165100"/>
        </p:xfrm>
        <a:graphic>
          <a:graphicData uri="http://schemas.openxmlformats.org/presentationml/2006/ole">
            <mc:AlternateContent xmlns:mc="http://schemas.openxmlformats.org/markup-compatibility/2006">
              <mc:Choice xmlns:v="urn:schemas-microsoft-com:vml" Requires="v">
                <p:oleObj spid="_x0000_s70469" name="Формула" r:id="rId130" imgW="228501" imgH="165028" progId="Equation.3">
                  <p:embed/>
                </p:oleObj>
              </mc:Choice>
              <mc:Fallback>
                <p:oleObj name="Формула" r:id="rId130" imgW="228501" imgH="165028" progId="Equation.3">
                  <p:embed/>
                  <p:pic>
                    <p:nvPicPr>
                      <p:cNvPr id="0" name="Object 591"/>
                      <p:cNvPicPr>
                        <a:picLocks noChangeAspect="1" noChangeArrowheads="1"/>
                      </p:cNvPicPr>
                      <p:nvPr/>
                    </p:nvPicPr>
                    <p:blipFill>
                      <a:blip r:embed="rId129">
                        <a:extLst>
                          <a:ext uri="{28A0092B-C50C-407E-A947-70E740481C1C}">
                            <a14:useLocalDpi xmlns:a14="http://schemas.microsoft.com/office/drawing/2010/main" val="0"/>
                          </a:ext>
                        </a:extLst>
                      </a:blip>
                      <a:srcRect/>
                      <a:stretch>
                        <a:fillRect/>
                      </a:stretch>
                    </p:blipFill>
                    <p:spPr bwMode="auto">
                      <a:xfrm>
                        <a:off x="3971925" y="2474913"/>
                        <a:ext cx="209550"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833" name="Object 592"/>
          <p:cNvGraphicFramePr>
            <a:graphicFrameLocks noChangeAspect="1"/>
          </p:cNvGraphicFramePr>
          <p:nvPr/>
        </p:nvGraphicFramePr>
        <p:xfrm>
          <a:off x="7477125" y="2895600"/>
          <a:ext cx="209550" cy="165100"/>
        </p:xfrm>
        <a:graphic>
          <a:graphicData uri="http://schemas.openxmlformats.org/presentationml/2006/ole">
            <mc:AlternateContent xmlns:mc="http://schemas.openxmlformats.org/markup-compatibility/2006">
              <mc:Choice xmlns:v="urn:schemas-microsoft-com:vml" Requires="v">
                <p:oleObj spid="_x0000_s70470" name="Формула" r:id="rId131" imgW="228501" imgH="165028" progId="Equation.3">
                  <p:embed/>
                </p:oleObj>
              </mc:Choice>
              <mc:Fallback>
                <p:oleObj name="Формула" r:id="rId131" imgW="228501" imgH="165028" progId="Equation.3">
                  <p:embed/>
                  <p:pic>
                    <p:nvPicPr>
                      <p:cNvPr id="0" name="Object 592"/>
                      <p:cNvPicPr>
                        <a:picLocks noChangeAspect="1" noChangeArrowheads="1"/>
                      </p:cNvPicPr>
                      <p:nvPr/>
                    </p:nvPicPr>
                    <p:blipFill>
                      <a:blip r:embed="rId129">
                        <a:extLst>
                          <a:ext uri="{28A0092B-C50C-407E-A947-70E740481C1C}">
                            <a14:useLocalDpi xmlns:a14="http://schemas.microsoft.com/office/drawing/2010/main" val="0"/>
                          </a:ext>
                        </a:extLst>
                      </a:blip>
                      <a:srcRect/>
                      <a:stretch>
                        <a:fillRect/>
                      </a:stretch>
                    </p:blipFill>
                    <p:spPr bwMode="auto">
                      <a:xfrm>
                        <a:off x="7477125" y="2895600"/>
                        <a:ext cx="209550"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834" name="Object 593"/>
          <p:cNvGraphicFramePr>
            <a:graphicFrameLocks noChangeAspect="1"/>
          </p:cNvGraphicFramePr>
          <p:nvPr/>
        </p:nvGraphicFramePr>
        <p:xfrm>
          <a:off x="6638925" y="1676400"/>
          <a:ext cx="209550" cy="165100"/>
        </p:xfrm>
        <a:graphic>
          <a:graphicData uri="http://schemas.openxmlformats.org/presentationml/2006/ole">
            <mc:AlternateContent xmlns:mc="http://schemas.openxmlformats.org/markup-compatibility/2006">
              <mc:Choice xmlns:v="urn:schemas-microsoft-com:vml" Requires="v">
                <p:oleObj spid="_x0000_s70471" name="Формула" r:id="rId132" imgW="228501" imgH="165028" progId="Equation.3">
                  <p:embed/>
                </p:oleObj>
              </mc:Choice>
              <mc:Fallback>
                <p:oleObj name="Формула" r:id="rId132" imgW="228501" imgH="165028" progId="Equation.3">
                  <p:embed/>
                  <p:pic>
                    <p:nvPicPr>
                      <p:cNvPr id="0" name="Object 593"/>
                      <p:cNvPicPr>
                        <a:picLocks noChangeAspect="1" noChangeArrowheads="1"/>
                      </p:cNvPicPr>
                      <p:nvPr/>
                    </p:nvPicPr>
                    <p:blipFill>
                      <a:blip r:embed="rId129">
                        <a:extLst>
                          <a:ext uri="{28A0092B-C50C-407E-A947-70E740481C1C}">
                            <a14:useLocalDpi xmlns:a14="http://schemas.microsoft.com/office/drawing/2010/main" val="0"/>
                          </a:ext>
                        </a:extLst>
                      </a:blip>
                      <a:srcRect/>
                      <a:stretch>
                        <a:fillRect/>
                      </a:stretch>
                    </p:blipFill>
                    <p:spPr bwMode="auto">
                      <a:xfrm>
                        <a:off x="6638925" y="1676400"/>
                        <a:ext cx="209550"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835" name="Object 594"/>
          <p:cNvGraphicFramePr>
            <a:graphicFrameLocks noChangeAspect="1"/>
          </p:cNvGraphicFramePr>
          <p:nvPr/>
        </p:nvGraphicFramePr>
        <p:xfrm>
          <a:off x="7477125" y="2474913"/>
          <a:ext cx="209550" cy="165100"/>
        </p:xfrm>
        <a:graphic>
          <a:graphicData uri="http://schemas.openxmlformats.org/presentationml/2006/ole">
            <mc:AlternateContent xmlns:mc="http://schemas.openxmlformats.org/markup-compatibility/2006">
              <mc:Choice xmlns:v="urn:schemas-microsoft-com:vml" Requires="v">
                <p:oleObj spid="_x0000_s70472" name="Формула" r:id="rId133" imgW="228501" imgH="165028" progId="Equation.3">
                  <p:embed/>
                </p:oleObj>
              </mc:Choice>
              <mc:Fallback>
                <p:oleObj name="Формула" r:id="rId133" imgW="228501" imgH="165028" progId="Equation.3">
                  <p:embed/>
                  <p:pic>
                    <p:nvPicPr>
                      <p:cNvPr id="0" name="Object 594"/>
                      <p:cNvPicPr>
                        <a:picLocks noChangeAspect="1" noChangeArrowheads="1"/>
                      </p:cNvPicPr>
                      <p:nvPr/>
                    </p:nvPicPr>
                    <p:blipFill>
                      <a:blip r:embed="rId129">
                        <a:extLst>
                          <a:ext uri="{28A0092B-C50C-407E-A947-70E740481C1C}">
                            <a14:useLocalDpi xmlns:a14="http://schemas.microsoft.com/office/drawing/2010/main" val="0"/>
                          </a:ext>
                        </a:extLst>
                      </a:blip>
                      <a:srcRect/>
                      <a:stretch>
                        <a:fillRect/>
                      </a:stretch>
                    </p:blipFill>
                    <p:spPr bwMode="auto">
                      <a:xfrm>
                        <a:off x="7477125" y="2474913"/>
                        <a:ext cx="209550"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836" name="Object 597"/>
          <p:cNvGraphicFramePr>
            <a:graphicFrameLocks noChangeAspect="1"/>
          </p:cNvGraphicFramePr>
          <p:nvPr/>
        </p:nvGraphicFramePr>
        <p:xfrm>
          <a:off x="8413750" y="2971800"/>
          <a:ext cx="130175" cy="76200"/>
        </p:xfrm>
        <a:graphic>
          <a:graphicData uri="http://schemas.openxmlformats.org/presentationml/2006/ole">
            <mc:AlternateContent xmlns:mc="http://schemas.openxmlformats.org/markup-compatibility/2006">
              <mc:Choice xmlns:v="urn:schemas-microsoft-com:vml" Requires="v">
                <p:oleObj spid="_x0000_s70473" name="Формула" r:id="rId134" imgW="139518" imgH="76101" progId="Equation.3">
                  <p:embed/>
                </p:oleObj>
              </mc:Choice>
              <mc:Fallback>
                <p:oleObj name="Формула" r:id="rId134" imgW="139518" imgH="76101" progId="Equation.3">
                  <p:embed/>
                  <p:pic>
                    <p:nvPicPr>
                      <p:cNvPr id="0" name="Object 597"/>
                      <p:cNvPicPr>
                        <a:picLocks noChangeAspect="1" noChangeArrowheads="1"/>
                      </p:cNvPicPr>
                      <p:nvPr/>
                    </p:nvPicPr>
                    <p:blipFill>
                      <a:blip r:embed="rId135">
                        <a:extLst>
                          <a:ext uri="{28A0092B-C50C-407E-A947-70E740481C1C}">
                            <a14:useLocalDpi xmlns:a14="http://schemas.microsoft.com/office/drawing/2010/main" val="0"/>
                          </a:ext>
                        </a:extLst>
                      </a:blip>
                      <a:srcRect/>
                      <a:stretch>
                        <a:fillRect/>
                      </a:stretch>
                    </p:blipFill>
                    <p:spPr bwMode="auto">
                      <a:xfrm>
                        <a:off x="8413750" y="2971800"/>
                        <a:ext cx="130175" cy="7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837" name="Object 598"/>
          <p:cNvGraphicFramePr>
            <a:graphicFrameLocks noChangeAspect="1"/>
          </p:cNvGraphicFramePr>
          <p:nvPr/>
        </p:nvGraphicFramePr>
        <p:xfrm>
          <a:off x="6646863" y="2514600"/>
          <a:ext cx="128587" cy="76200"/>
        </p:xfrm>
        <a:graphic>
          <a:graphicData uri="http://schemas.openxmlformats.org/presentationml/2006/ole">
            <mc:AlternateContent xmlns:mc="http://schemas.openxmlformats.org/markup-compatibility/2006">
              <mc:Choice xmlns:v="urn:schemas-microsoft-com:vml" Requires="v">
                <p:oleObj spid="_x0000_s70474" name="Формула" r:id="rId136" imgW="139518" imgH="76101" progId="Equation.3">
                  <p:embed/>
                </p:oleObj>
              </mc:Choice>
              <mc:Fallback>
                <p:oleObj name="Формула" r:id="rId136" imgW="139518" imgH="76101" progId="Equation.3">
                  <p:embed/>
                  <p:pic>
                    <p:nvPicPr>
                      <p:cNvPr id="0" name="Object 598"/>
                      <p:cNvPicPr>
                        <a:picLocks noChangeAspect="1" noChangeArrowheads="1"/>
                      </p:cNvPicPr>
                      <p:nvPr/>
                    </p:nvPicPr>
                    <p:blipFill>
                      <a:blip r:embed="rId135">
                        <a:extLst>
                          <a:ext uri="{28A0092B-C50C-407E-A947-70E740481C1C}">
                            <a14:useLocalDpi xmlns:a14="http://schemas.microsoft.com/office/drawing/2010/main" val="0"/>
                          </a:ext>
                        </a:extLst>
                      </a:blip>
                      <a:srcRect/>
                      <a:stretch>
                        <a:fillRect/>
                      </a:stretch>
                    </p:blipFill>
                    <p:spPr bwMode="auto">
                      <a:xfrm>
                        <a:off x="6646863" y="2514600"/>
                        <a:ext cx="128587" cy="7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838" name="Object 599"/>
          <p:cNvGraphicFramePr>
            <a:graphicFrameLocks noChangeAspect="1"/>
          </p:cNvGraphicFramePr>
          <p:nvPr/>
        </p:nvGraphicFramePr>
        <p:xfrm>
          <a:off x="4894263" y="2971800"/>
          <a:ext cx="128587" cy="76200"/>
        </p:xfrm>
        <a:graphic>
          <a:graphicData uri="http://schemas.openxmlformats.org/presentationml/2006/ole">
            <mc:AlternateContent xmlns:mc="http://schemas.openxmlformats.org/markup-compatibility/2006">
              <mc:Choice xmlns:v="urn:schemas-microsoft-com:vml" Requires="v">
                <p:oleObj spid="_x0000_s70475" name="Формула" r:id="rId137" imgW="139518" imgH="76101" progId="Equation.3">
                  <p:embed/>
                </p:oleObj>
              </mc:Choice>
              <mc:Fallback>
                <p:oleObj name="Формула" r:id="rId137" imgW="139518" imgH="76101" progId="Equation.3">
                  <p:embed/>
                  <p:pic>
                    <p:nvPicPr>
                      <p:cNvPr id="0" name="Object 599"/>
                      <p:cNvPicPr>
                        <a:picLocks noChangeAspect="1" noChangeArrowheads="1"/>
                      </p:cNvPicPr>
                      <p:nvPr/>
                    </p:nvPicPr>
                    <p:blipFill>
                      <a:blip r:embed="rId135">
                        <a:extLst>
                          <a:ext uri="{28A0092B-C50C-407E-A947-70E740481C1C}">
                            <a14:useLocalDpi xmlns:a14="http://schemas.microsoft.com/office/drawing/2010/main" val="0"/>
                          </a:ext>
                        </a:extLst>
                      </a:blip>
                      <a:srcRect/>
                      <a:stretch>
                        <a:fillRect/>
                      </a:stretch>
                    </p:blipFill>
                    <p:spPr bwMode="auto">
                      <a:xfrm>
                        <a:off x="4894263" y="2971800"/>
                        <a:ext cx="128587" cy="7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839" name="Object 600"/>
          <p:cNvGraphicFramePr>
            <a:graphicFrameLocks noChangeAspect="1"/>
          </p:cNvGraphicFramePr>
          <p:nvPr/>
        </p:nvGraphicFramePr>
        <p:xfrm>
          <a:off x="3141663" y="2514600"/>
          <a:ext cx="128587" cy="76200"/>
        </p:xfrm>
        <a:graphic>
          <a:graphicData uri="http://schemas.openxmlformats.org/presentationml/2006/ole">
            <mc:AlternateContent xmlns:mc="http://schemas.openxmlformats.org/markup-compatibility/2006">
              <mc:Choice xmlns:v="urn:schemas-microsoft-com:vml" Requires="v">
                <p:oleObj spid="_x0000_s70476" name="Формула" r:id="rId138" imgW="139518" imgH="76101" progId="Equation.3">
                  <p:embed/>
                </p:oleObj>
              </mc:Choice>
              <mc:Fallback>
                <p:oleObj name="Формула" r:id="rId138" imgW="139518" imgH="76101" progId="Equation.3">
                  <p:embed/>
                  <p:pic>
                    <p:nvPicPr>
                      <p:cNvPr id="0" name="Object 600"/>
                      <p:cNvPicPr>
                        <a:picLocks noChangeAspect="1" noChangeArrowheads="1"/>
                      </p:cNvPicPr>
                      <p:nvPr/>
                    </p:nvPicPr>
                    <p:blipFill>
                      <a:blip r:embed="rId135">
                        <a:extLst>
                          <a:ext uri="{28A0092B-C50C-407E-A947-70E740481C1C}">
                            <a14:useLocalDpi xmlns:a14="http://schemas.microsoft.com/office/drawing/2010/main" val="0"/>
                          </a:ext>
                        </a:extLst>
                      </a:blip>
                      <a:srcRect/>
                      <a:stretch>
                        <a:fillRect/>
                      </a:stretch>
                    </p:blipFill>
                    <p:spPr bwMode="auto">
                      <a:xfrm>
                        <a:off x="3141663" y="2514600"/>
                        <a:ext cx="128587" cy="7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9840" name="Object 601"/>
          <p:cNvGraphicFramePr>
            <a:graphicFrameLocks noChangeAspect="1"/>
          </p:cNvGraphicFramePr>
          <p:nvPr/>
        </p:nvGraphicFramePr>
        <p:xfrm>
          <a:off x="1376363" y="2971800"/>
          <a:ext cx="128587" cy="76200"/>
        </p:xfrm>
        <a:graphic>
          <a:graphicData uri="http://schemas.openxmlformats.org/presentationml/2006/ole">
            <mc:AlternateContent xmlns:mc="http://schemas.openxmlformats.org/markup-compatibility/2006">
              <mc:Choice xmlns:v="urn:schemas-microsoft-com:vml" Requires="v">
                <p:oleObj spid="_x0000_s70477" name="Формула" r:id="rId139" imgW="139518" imgH="76101" progId="Equation.3">
                  <p:embed/>
                </p:oleObj>
              </mc:Choice>
              <mc:Fallback>
                <p:oleObj name="Формула" r:id="rId139" imgW="139518" imgH="76101" progId="Equation.3">
                  <p:embed/>
                  <p:pic>
                    <p:nvPicPr>
                      <p:cNvPr id="0" name="Object 601"/>
                      <p:cNvPicPr>
                        <a:picLocks noChangeAspect="1" noChangeArrowheads="1"/>
                      </p:cNvPicPr>
                      <p:nvPr/>
                    </p:nvPicPr>
                    <p:blipFill>
                      <a:blip r:embed="rId135">
                        <a:extLst>
                          <a:ext uri="{28A0092B-C50C-407E-A947-70E740481C1C}">
                            <a14:useLocalDpi xmlns:a14="http://schemas.microsoft.com/office/drawing/2010/main" val="0"/>
                          </a:ext>
                        </a:extLst>
                      </a:blip>
                      <a:srcRect/>
                      <a:stretch>
                        <a:fillRect/>
                      </a:stretch>
                    </p:blipFill>
                    <p:spPr bwMode="auto">
                      <a:xfrm>
                        <a:off x="1376363" y="2971800"/>
                        <a:ext cx="128587" cy="7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9841" name="Text Box 603"/>
          <p:cNvSpPr txBox="1">
            <a:spLocks noChangeArrowheads="1"/>
          </p:cNvSpPr>
          <p:nvPr/>
        </p:nvSpPr>
        <p:spPr bwMode="auto">
          <a:xfrm>
            <a:off x="457200" y="700088"/>
            <a:ext cx="8229600" cy="366712"/>
          </a:xfrm>
          <a:prstGeom prst="rect">
            <a:avLst/>
          </a:prstGeom>
          <a:solidFill>
            <a:srgbClr val="333333">
              <a:alpha val="85097"/>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81320" dir="2319588" algn="ctr" rotWithShape="0">
                    <a:srgbClr val="B2B2B2"/>
                  </a:outerShdw>
                </a:effectLst>
              </a14:hiddenEffects>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endParaRPr lang="ru-RU" altLang="ru-RU" sz="1800"/>
          </a:p>
        </p:txBody>
      </p:sp>
      <p:sp>
        <p:nvSpPr>
          <p:cNvPr id="69842" name="WordArt 602"/>
          <p:cNvSpPr>
            <a:spLocks noChangeAspect="1" noChangeArrowheads="1" noChangeShapeType="1" noTextEdit="1"/>
          </p:cNvSpPr>
          <p:nvPr/>
        </p:nvSpPr>
        <p:spPr bwMode="auto">
          <a:xfrm>
            <a:off x="1390650" y="735013"/>
            <a:ext cx="6305550" cy="255587"/>
          </a:xfrm>
          <a:prstGeom prst="rect">
            <a:avLst/>
          </a:prstGeom>
        </p:spPr>
        <p:txBody>
          <a:bodyPr wrap="none" fromWordArt="1">
            <a:prstTxWarp prst="textPlain">
              <a:avLst>
                <a:gd name="adj" fmla="val 50000"/>
              </a:avLst>
            </a:prstTxWarp>
          </a:bodyPr>
          <a:lstStyle/>
          <a:p>
            <a:pPr algn="ctr"/>
            <a:r>
              <a:rPr lang="ru-RU" sz="3600" i="1" kern="10">
                <a:ln w="9525">
                  <a:solidFill>
                    <a:srgbClr val="000000"/>
                  </a:solidFill>
                  <a:round/>
                  <a:headEnd/>
                  <a:tailEnd/>
                </a:ln>
                <a:solidFill>
                  <a:srgbClr val="FFFFFF"/>
                </a:solidFill>
                <a:effectLst>
                  <a:outerShdw dist="35921" dir="2700000" algn="ctr" rotWithShape="0">
                    <a:srgbClr val="808080">
                      <a:alpha val="79999"/>
                    </a:srgbClr>
                  </a:outerShdw>
                </a:effectLst>
                <a:latin typeface="Arial"/>
                <a:cs typeface="Arial"/>
              </a:rPr>
              <a:t>ТАБЛИЦА ЗНАЧЕНИЙ ТРИГОНОМЕТРИЧЕСКИХ ФУНКЦИЙ</a:t>
            </a:r>
          </a:p>
        </p:txBody>
      </p:sp>
      <p:pic>
        <p:nvPicPr>
          <p:cNvPr id="69843" name="Picture 16" descr="цилиндр для уче6бника"/>
          <p:cNvPicPr>
            <a:picLocks noChangeAspect="1" noChangeArrowheads="1" noCrop="1"/>
          </p:cNvPicPr>
          <p:nvPr/>
        </p:nvPicPr>
        <p:blipFill>
          <a:blip r:embed="rId140">
            <a:extLst>
              <a:ext uri="{28A0092B-C50C-407E-A947-70E740481C1C}">
                <a14:useLocalDpi xmlns:a14="http://schemas.microsoft.com/office/drawing/2010/main" val="0"/>
              </a:ext>
            </a:extLst>
          </a:blip>
          <a:srcRect/>
          <a:stretch>
            <a:fillRect/>
          </a:stretch>
        </p:blipFill>
        <p:spPr bwMode="auto">
          <a:xfrm>
            <a:off x="2916238" y="4657725"/>
            <a:ext cx="1408112" cy="168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844" name="Picture 18" descr="конус для учебника"/>
          <p:cNvPicPr>
            <a:picLocks noChangeAspect="1" noChangeArrowheads="1" noCrop="1"/>
          </p:cNvPicPr>
          <p:nvPr/>
        </p:nvPicPr>
        <p:blipFill>
          <a:blip r:embed="rId141">
            <a:extLst>
              <a:ext uri="{28A0092B-C50C-407E-A947-70E740481C1C}">
                <a14:useLocalDpi xmlns:a14="http://schemas.microsoft.com/office/drawing/2010/main" val="0"/>
              </a:ext>
            </a:extLst>
          </a:blip>
          <a:srcRect/>
          <a:stretch>
            <a:fillRect/>
          </a:stretch>
        </p:blipFill>
        <p:spPr bwMode="auto">
          <a:xfrm>
            <a:off x="6999288" y="4610100"/>
            <a:ext cx="1657350" cy="180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845" name="Picture 17" descr="шар для конкурса"/>
          <p:cNvPicPr>
            <a:picLocks noChangeAspect="1" noChangeArrowheads="1" noCrop="1"/>
          </p:cNvPicPr>
          <p:nvPr/>
        </p:nvPicPr>
        <p:blipFill>
          <a:blip r:embed="rId142">
            <a:extLst>
              <a:ext uri="{28A0092B-C50C-407E-A947-70E740481C1C}">
                <a14:useLocalDpi xmlns:a14="http://schemas.microsoft.com/office/drawing/2010/main" val="0"/>
              </a:ext>
            </a:extLst>
          </a:blip>
          <a:srcRect/>
          <a:stretch>
            <a:fillRect/>
          </a:stretch>
        </p:blipFill>
        <p:spPr bwMode="auto">
          <a:xfrm>
            <a:off x="4895850" y="4610100"/>
            <a:ext cx="1655763"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846" name="Rectangle 9"/>
          <p:cNvSpPr txBox="1">
            <a:spLocks noChangeArrowheads="1"/>
          </p:cNvSpPr>
          <p:nvPr/>
        </p:nvSpPr>
        <p:spPr bwMode="auto">
          <a:xfrm>
            <a:off x="1576388" y="3644900"/>
            <a:ext cx="5903912"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ru-RU" altLang="ru-RU" sz="4400" b="1">
                <a:solidFill>
                  <a:srgbClr val="008000"/>
                </a:solidFill>
              </a:rPr>
              <a:t>Тела вращения</a:t>
            </a:r>
          </a:p>
        </p:txBody>
      </p:sp>
      <p:pic>
        <p:nvPicPr>
          <p:cNvPr id="69847" name="Picture 6" descr="усечен конус для учебника"/>
          <p:cNvPicPr>
            <a:picLocks noChangeAspect="1" noChangeArrowheads="1" noCrop="1"/>
          </p:cNvPicPr>
          <p:nvPr/>
        </p:nvPicPr>
        <p:blipFill>
          <a:blip r:embed="rId143">
            <a:extLst>
              <a:ext uri="{28A0092B-C50C-407E-A947-70E740481C1C}">
                <a14:useLocalDpi xmlns:a14="http://schemas.microsoft.com/office/drawing/2010/main" val="0"/>
              </a:ext>
            </a:extLst>
          </a:blip>
          <a:srcRect/>
          <a:stretch>
            <a:fillRect/>
          </a:stretch>
        </p:blipFill>
        <p:spPr bwMode="auto">
          <a:xfrm>
            <a:off x="457200" y="4364038"/>
            <a:ext cx="183515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Text Box 5"/>
          <p:cNvSpPr txBox="1">
            <a:spLocks noChangeArrowheads="1"/>
          </p:cNvSpPr>
          <p:nvPr/>
        </p:nvSpPr>
        <p:spPr bwMode="auto">
          <a:xfrm>
            <a:off x="1524000" y="609600"/>
            <a:ext cx="5562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50000"/>
              </a:spcBef>
              <a:buFontTx/>
              <a:buNone/>
            </a:pPr>
            <a:endParaRPr lang="ru-RU" altLang="ru-RU" sz="1800"/>
          </a:p>
        </p:txBody>
      </p:sp>
      <p:sp>
        <p:nvSpPr>
          <p:cNvPr id="70659" name="Text Box 22"/>
          <p:cNvSpPr txBox="1">
            <a:spLocks noChangeArrowheads="1"/>
          </p:cNvSpPr>
          <p:nvPr/>
        </p:nvSpPr>
        <p:spPr bwMode="auto">
          <a:xfrm>
            <a:off x="1600200" y="1524000"/>
            <a:ext cx="5105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50000"/>
              </a:spcBef>
              <a:buFontTx/>
              <a:buNone/>
            </a:pPr>
            <a:endParaRPr lang="ru-RU" altLang="ru-RU" sz="1800"/>
          </a:p>
        </p:txBody>
      </p:sp>
      <p:sp>
        <p:nvSpPr>
          <p:cNvPr id="70660" name="Text Box 23"/>
          <p:cNvSpPr txBox="1">
            <a:spLocks noChangeArrowheads="1"/>
          </p:cNvSpPr>
          <p:nvPr/>
        </p:nvSpPr>
        <p:spPr bwMode="auto">
          <a:xfrm>
            <a:off x="1219200" y="152400"/>
            <a:ext cx="662940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50000"/>
              </a:spcBef>
              <a:buFontTx/>
              <a:buNone/>
            </a:pPr>
            <a:r>
              <a:rPr lang="ru-RU" altLang="ru-RU" sz="4200">
                <a:solidFill>
                  <a:srgbClr val="006666"/>
                </a:solidFill>
                <a:latin typeface="Times New Roman" pitchFamily="18" charset="0"/>
                <a:cs typeface="Times New Roman" pitchFamily="18" charset="0"/>
              </a:rPr>
              <a:t>Основные определения</a:t>
            </a:r>
          </a:p>
        </p:txBody>
      </p:sp>
      <p:sp>
        <p:nvSpPr>
          <p:cNvPr id="90136" name="Text Box 24"/>
          <p:cNvSpPr txBox="1">
            <a:spLocks noChangeArrowheads="1"/>
          </p:cNvSpPr>
          <p:nvPr/>
        </p:nvSpPr>
        <p:spPr bwMode="auto">
          <a:xfrm>
            <a:off x="2971800" y="990600"/>
            <a:ext cx="5867400"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ru-RU" altLang="ru-RU" sz="2000" b="1" i="1"/>
              <a:t>Основаниями</a:t>
            </a:r>
            <a:r>
              <a:rPr lang="ru-RU" altLang="ru-RU" sz="2000"/>
              <a:t> цилиндра называются круги, полученные в результате вращения сторон прямоугольника, смежных со стороной принадлежащей оси вращения. </a:t>
            </a:r>
          </a:p>
          <a:p>
            <a:pPr eaLnBrk="1" hangingPunct="1">
              <a:spcBef>
                <a:spcPct val="50000"/>
              </a:spcBef>
              <a:buFontTx/>
              <a:buNone/>
            </a:pPr>
            <a:r>
              <a:rPr lang="ru-RU" altLang="ru-RU" sz="2000" b="1" i="1"/>
              <a:t>Образующими</a:t>
            </a:r>
            <a:r>
              <a:rPr lang="ru-RU" altLang="ru-RU" sz="2000"/>
              <a:t> цилиндра называются отрезки, соединяющие соответствующие точки окружностей кругов. </a:t>
            </a:r>
          </a:p>
        </p:txBody>
      </p:sp>
      <p:sp>
        <p:nvSpPr>
          <p:cNvPr id="90137" name="Text Box 25"/>
          <p:cNvSpPr txBox="1">
            <a:spLocks noChangeArrowheads="1"/>
          </p:cNvSpPr>
          <p:nvPr/>
        </p:nvSpPr>
        <p:spPr bwMode="auto">
          <a:xfrm>
            <a:off x="2971800" y="3505200"/>
            <a:ext cx="5791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ru-RU" altLang="ru-RU" sz="2000" b="1" i="1"/>
              <a:t>Радиусом</a:t>
            </a:r>
            <a:r>
              <a:rPr lang="ru-RU" altLang="ru-RU" sz="2000"/>
              <a:t> цилиндра называется радиус его основания. </a:t>
            </a:r>
          </a:p>
        </p:txBody>
      </p:sp>
      <p:sp>
        <p:nvSpPr>
          <p:cNvPr id="90143" name="Text Box 31"/>
          <p:cNvSpPr txBox="1">
            <a:spLocks noChangeArrowheads="1"/>
          </p:cNvSpPr>
          <p:nvPr/>
        </p:nvSpPr>
        <p:spPr bwMode="auto">
          <a:xfrm>
            <a:off x="457200" y="4343400"/>
            <a:ext cx="8305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ru-RU" altLang="ru-RU" sz="2000" b="1" i="1"/>
              <a:t>Высотой</a:t>
            </a:r>
            <a:r>
              <a:rPr lang="ru-RU" altLang="ru-RU" sz="2000"/>
              <a:t> цилиндра называется расстояние между плоскостями оснований. </a:t>
            </a:r>
          </a:p>
        </p:txBody>
      </p:sp>
      <p:sp>
        <p:nvSpPr>
          <p:cNvPr id="90144" name="Text Box 32"/>
          <p:cNvSpPr txBox="1">
            <a:spLocks noChangeArrowheads="1"/>
          </p:cNvSpPr>
          <p:nvPr/>
        </p:nvSpPr>
        <p:spPr bwMode="auto">
          <a:xfrm>
            <a:off x="525463" y="5257800"/>
            <a:ext cx="8382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50000"/>
              </a:spcBef>
              <a:buFontTx/>
              <a:buNone/>
            </a:pPr>
            <a:r>
              <a:rPr lang="ru-RU" altLang="ru-RU" sz="2000" b="1" i="1"/>
              <a:t>Осью</a:t>
            </a:r>
            <a:r>
              <a:rPr lang="ru-RU" altLang="ru-RU" sz="2000"/>
              <a:t> цилиндра называется прямая, проходящая через центры оснований. </a:t>
            </a:r>
          </a:p>
        </p:txBody>
      </p:sp>
      <p:sp>
        <p:nvSpPr>
          <p:cNvPr id="70665" name="AutoShape 36"/>
          <p:cNvSpPr>
            <a:spLocks noChangeArrowheads="1"/>
          </p:cNvSpPr>
          <p:nvPr/>
        </p:nvSpPr>
        <p:spPr bwMode="auto">
          <a:xfrm>
            <a:off x="647700" y="1371600"/>
            <a:ext cx="1751013" cy="2438400"/>
          </a:xfrm>
          <a:prstGeom prst="can">
            <a:avLst>
              <a:gd name="adj" fmla="val 34814"/>
            </a:avLst>
          </a:prstGeom>
          <a:solidFill>
            <a:srgbClr val="E2F9FE"/>
          </a:solidFill>
          <a:ln w="9525">
            <a:solidFill>
              <a:schemeClr val="tx1"/>
            </a:solidFill>
            <a:round/>
            <a:headEnd/>
            <a:tailEnd/>
          </a:ln>
          <a:effectLst/>
          <a:extLst>
            <a:ext uri="{AF507438-7753-43E0-B8FC-AC1667EBCBE1}">
              <a14:hiddenEffects xmlns:a14="http://schemas.microsoft.com/office/drawing/2010/main">
                <a:effectLst>
                  <a:outerShdw dist="243959" dir="18519588" algn="ctr" rotWithShape="0">
                    <a:srgbClr val="EBB1F1"/>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ru-RU" altLang="ru-RU" sz="1800"/>
          </a:p>
        </p:txBody>
      </p:sp>
      <p:sp>
        <p:nvSpPr>
          <p:cNvPr id="90151" name="Text Box 39"/>
          <p:cNvSpPr txBox="1">
            <a:spLocks noChangeArrowheads="1"/>
          </p:cNvSpPr>
          <p:nvPr/>
        </p:nvSpPr>
        <p:spPr bwMode="auto">
          <a:xfrm>
            <a:off x="1206500" y="2362200"/>
            <a:ext cx="473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957263" eaLnBrk="0" hangingPunct="0">
              <a:spcBef>
                <a:spcPct val="20000"/>
              </a:spcBef>
              <a:buFont typeface="Arial" pitchFamily="34" charset="0"/>
              <a:buChar char="•"/>
              <a:defRPr sz="3200">
                <a:solidFill>
                  <a:schemeClr val="tx1"/>
                </a:solidFill>
                <a:latin typeface="Calibri" pitchFamily="34" charset="0"/>
              </a:defRPr>
            </a:lvl1pPr>
            <a:lvl2pPr marL="742950" indent="-285750" defTabSz="957263" eaLnBrk="0" hangingPunct="0">
              <a:spcBef>
                <a:spcPct val="20000"/>
              </a:spcBef>
              <a:buFont typeface="Arial" pitchFamily="34" charset="0"/>
              <a:buChar char="–"/>
              <a:defRPr sz="2800">
                <a:solidFill>
                  <a:schemeClr val="tx1"/>
                </a:solidFill>
                <a:latin typeface="Calibri" pitchFamily="34" charset="0"/>
              </a:defRPr>
            </a:lvl2pPr>
            <a:lvl3pPr marL="1143000" indent="-228600" defTabSz="957263" eaLnBrk="0" hangingPunct="0">
              <a:spcBef>
                <a:spcPct val="20000"/>
              </a:spcBef>
              <a:buFont typeface="Arial" pitchFamily="34" charset="0"/>
              <a:buChar char="•"/>
              <a:defRPr sz="2400">
                <a:solidFill>
                  <a:schemeClr val="tx1"/>
                </a:solidFill>
                <a:latin typeface="Calibri" pitchFamily="34" charset="0"/>
              </a:defRPr>
            </a:lvl3pPr>
            <a:lvl4pPr marL="1600200" indent="-228600" defTabSz="957263" eaLnBrk="0" hangingPunct="0">
              <a:spcBef>
                <a:spcPct val="20000"/>
              </a:spcBef>
              <a:buFont typeface="Arial" pitchFamily="34" charset="0"/>
              <a:buChar char="–"/>
              <a:defRPr sz="2000">
                <a:solidFill>
                  <a:schemeClr val="tx1"/>
                </a:solidFill>
                <a:latin typeface="Calibri" pitchFamily="34" charset="0"/>
              </a:defRPr>
            </a:lvl4pPr>
            <a:lvl5pPr marL="2057400" indent="-228600" defTabSz="957263" eaLnBrk="0" hangingPunct="0">
              <a:spcBef>
                <a:spcPct val="20000"/>
              </a:spcBef>
              <a:buFont typeface="Arial" pitchFamily="34" charset="0"/>
              <a:buChar char="»"/>
              <a:defRPr sz="2000">
                <a:solidFill>
                  <a:schemeClr val="tx1"/>
                </a:solidFill>
                <a:latin typeface="Calibri" pitchFamily="34" charset="0"/>
              </a:defRPr>
            </a:lvl5pPr>
            <a:lvl6pPr marL="2514600" indent="-228600" defTabSz="95726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95726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95726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95726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50000"/>
              </a:spcBef>
              <a:buFontTx/>
              <a:buNone/>
            </a:pPr>
            <a:r>
              <a:rPr lang="ru-RU" altLang="ru-RU" sz="1400">
                <a:latin typeface="Arial" pitchFamily="34" charset="0"/>
              </a:rPr>
              <a:t>Н</a:t>
            </a:r>
          </a:p>
        </p:txBody>
      </p:sp>
      <p:sp>
        <p:nvSpPr>
          <p:cNvPr id="70667" name="Oval 41"/>
          <p:cNvSpPr>
            <a:spLocks noChangeArrowheads="1"/>
          </p:cNvSpPr>
          <p:nvPr/>
        </p:nvSpPr>
        <p:spPr bwMode="auto">
          <a:xfrm>
            <a:off x="647700" y="1371600"/>
            <a:ext cx="1752600" cy="609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alpha val="74901"/>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ru-RU" altLang="ru-RU" sz="1800"/>
          </a:p>
        </p:txBody>
      </p:sp>
      <p:sp>
        <p:nvSpPr>
          <p:cNvPr id="90140" name="Freeform 28"/>
          <p:cNvSpPr>
            <a:spLocks/>
          </p:cNvSpPr>
          <p:nvPr/>
        </p:nvSpPr>
        <p:spPr bwMode="auto">
          <a:xfrm>
            <a:off x="2395538" y="1709738"/>
            <a:ext cx="4762" cy="1709737"/>
          </a:xfrm>
          <a:custGeom>
            <a:avLst/>
            <a:gdLst>
              <a:gd name="T0" fmla="*/ 0 w 3"/>
              <a:gd name="T1" fmla="*/ 0 h 1077"/>
              <a:gd name="T2" fmla="*/ 7558881 w 3"/>
              <a:gd name="T3" fmla="*/ 2147483647 h 1077"/>
              <a:gd name="T4" fmla="*/ 0 60000 65536"/>
              <a:gd name="T5" fmla="*/ 0 60000 65536"/>
            </a:gdLst>
            <a:ahLst/>
            <a:cxnLst>
              <a:cxn ang="T4">
                <a:pos x="T0" y="T1"/>
              </a:cxn>
              <a:cxn ang="T5">
                <a:pos x="T2" y="T3"/>
              </a:cxn>
            </a:cxnLst>
            <a:rect l="0" t="0" r="r" b="b"/>
            <a:pathLst>
              <a:path w="3" h="1077">
                <a:moveTo>
                  <a:pt x="0" y="0"/>
                </a:moveTo>
                <a:lnTo>
                  <a:pt x="3" y="1077"/>
                </a:lnTo>
              </a:path>
            </a:pathLst>
          </a:custGeom>
          <a:noFill/>
          <a:ln w="38100">
            <a:solidFill>
              <a:srgbClr val="FF0066"/>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90162" name="Oval 50"/>
          <p:cNvSpPr>
            <a:spLocks noChangeArrowheads="1"/>
          </p:cNvSpPr>
          <p:nvPr/>
        </p:nvSpPr>
        <p:spPr bwMode="auto">
          <a:xfrm>
            <a:off x="647700" y="3200400"/>
            <a:ext cx="1752600" cy="609600"/>
          </a:xfrm>
          <a:prstGeom prst="ellipse">
            <a:avLst/>
          </a:prstGeom>
          <a:solidFill>
            <a:srgbClr val="CCFFCC"/>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ru-RU" altLang="ru-RU" sz="1800"/>
          </a:p>
        </p:txBody>
      </p:sp>
      <p:sp>
        <p:nvSpPr>
          <p:cNvPr id="90158" name="Text Box 46"/>
          <p:cNvSpPr txBox="1">
            <a:spLocks noChangeArrowheads="1"/>
          </p:cNvSpPr>
          <p:nvPr/>
        </p:nvSpPr>
        <p:spPr bwMode="auto">
          <a:xfrm>
            <a:off x="1638300" y="3390900"/>
            <a:ext cx="6254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957263" eaLnBrk="0" hangingPunct="0">
              <a:spcBef>
                <a:spcPct val="20000"/>
              </a:spcBef>
              <a:buFont typeface="Arial" pitchFamily="34" charset="0"/>
              <a:buChar char="•"/>
              <a:defRPr sz="3200">
                <a:solidFill>
                  <a:schemeClr val="tx1"/>
                </a:solidFill>
                <a:latin typeface="Calibri" pitchFamily="34" charset="0"/>
              </a:defRPr>
            </a:lvl1pPr>
            <a:lvl2pPr marL="742950" indent="-285750" defTabSz="957263" eaLnBrk="0" hangingPunct="0">
              <a:spcBef>
                <a:spcPct val="20000"/>
              </a:spcBef>
              <a:buFont typeface="Arial" pitchFamily="34" charset="0"/>
              <a:buChar char="–"/>
              <a:defRPr sz="2800">
                <a:solidFill>
                  <a:schemeClr val="tx1"/>
                </a:solidFill>
                <a:latin typeface="Calibri" pitchFamily="34" charset="0"/>
              </a:defRPr>
            </a:lvl2pPr>
            <a:lvl3pPr marL="1143000" indent="-228600" defTabSz="957263" eaLnBrk="0" hangingPunct="0">
              <a:spcBef>
                <a:spcPct val="20000"/>
              </a:spcBef>
              <a:buFont typeface="Arial" pitchFamily="34" charset="0"/>
              <a:buChar char="•"/>
              <a:defRPr sz="2400">
                <a:solidFill>
                  <a:schemeClr val="tx1"/>
                </a:solidFill>
                <a:latin typeface="Calibri" pitchFamily="34" charset="0"/>
              </a:defRPr>
            </a:lvl3pPr>
            <a:lvl4pPr marL="1600200" indent="-228600" defTabSz="957263" eaLnBrk="0" hangingPunct="0">
              <a:spcBef>
                <a:spcPct val="20000"/>
              </a:spcBef>
              <a:buFont typeface="Arial" pitchFamily="34" charset="0"/>
              <a:buChar char="–"/>
              <a:defRPr sz="2000">
                <a:solidFill>
                  <a:schemeClr val="tx1"/>
                </a:solidFill>
                <a:latin typeface="Calibri" pitchFamily="34" charset="0"/>
              </a:defRPr>
            </a:lvl4pPr>
            <a:lvl5pPr marL="2057400" indent="-228600" defTabSz="957263" eaLnBrk="0" hangingPunct="0">
              <a:spcBef>
                <a:spcPct val="20000"/>
              </a:spcBef>
              <a:buFont typeface="Arial" pitchFamily="34" charset="0"/>
              <a:buChar char="»"/>
              <a:defRPr sz="2000">
                <a:solidFill>
                  <a:schemeClr val="tx1"/>
                </a:solidFill>
                <a:latin typeface="Calibri" pitchFamily="34" charset="0"/>
              </a:defRPr>
            </a:lvl5pPr>
            <a:lvl6pPr marL="2514600" indent="-228600" defTabSz="957263"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957263"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957263"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957263"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50000"/>
              </a:spcBef>
              <a:buFontTx/>
              <a:buNone/>
            </a:pPr>
            <a:r>
              <a:rPr lang="en-US" altLang="ru-RU" sz="1400">
                <a:latin typeface="Arial" pitchFamily="34" charset="0"/>
              </a:rPr>
              <a:t>R</a:t>
            </a:r>
            <a:endParaRPr lang="ru-RU" altLang="ru-RU" sz="1400">
              <a:latin typeface="Arial" pitchFamily="34" charset="0"/>
            </a:endParaRPr>
          </a:p>
        </p:txBody>
      </p:sp>
      <p:sp>
        <p:nvSpPr>
          <p:cNvPr id="70671" name="Text Box 21"/>
          <p:cNvSpPr txBox="1">
            <a:spLocks noChangeArrowheads="1"/>
          </p:cNvSpPr>
          <p:nvPr/>
        </p:nvSpPr>
        <p:spPr bwMode="auto">
          <a:xfrm>
            <a:off x="1295400" y="3352800"/>
            <a:ext cx="266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50000"/>
              </a:spcBef>
              <a:buFontTx/>
              <a:buNone/>
            </a:pPr>
            <a:r>
              <a:rPr lang="en-US" altLang="ru-RU" sz="1400"/>
              <a:t>O</a:t>
            </a:r>
            <a:endParaRPr lang="ru-RU" altLang="ru-RU" sz="1400"/>
          </a:p>
        </p:txBody>
      </p:sp>
      <p:sp>
        <p:nvSpPr>
          <p:cNvPr id="90157" name="Line 45"/>
          <p:cNvSpPr>
            <a:spLocks noChangeShapeType="1"/>
          </p:cNvSpPr>
          <p:nvPr/>
        </p:nvSpPr>
        <p:spPr bwMode="auto">
          <a:xfrm>
            <a:off x="1522413" y="1676400"/>
            <a:ext cx="0" cy="1752600"/>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70673" name="Arc 38"/>
          <p:cNvSpPr>
            <a:spLocks/>
          </p:cNvSpPr>
          <p:nvPr/>
        </p:nvSpPr>
        <p:spPr bwMode="auto">
          <a:xfrm rot="10800000">
            <a:off x="647700" y="3201988"/>
            <a:ext cx="1722438" cy="301625"/>
          </a:xfrm>
          <a:custGeom>
            <a:avLst/>
            <a:gdLst>
              <a:gd name="T0" fmla="*/ 69808510 w 42498"/>
              <a:gd name="T1" fmla="*/ 0 h 21837"/>
              <a:gd name="T2" fmla="*/ 0 w 42498"/>
              <a:gd name="T3" fmla="*/ 1087298 h 21837"/>
              <a:gd name="T4" fmla="*/ 34328508 w 42498"/>
              <a:gd name="T5" fmla="*/ 45222 h 21837"/>
              <a:gd name="T6" fmla="*/ 0 60000 65536"/>
              <a:gd name="T7" fmla="*/ 0 60000 65536"/>
              <a:gd name="T8" fmla="*/ 0 60000 65536"/>
            </a:gdLst>
            <a:ahLst/>
            <a:cxnLst>
              <a:cxn ang="T6">
                <a:pos x="T0" y="T1"/>
              </a:cxn>
              <a:cxn ang="T7">
                <a:pos x="T2" y="T3"/>
              </a:cxn>
              <a:cxn ang="T8">
                <a:pos x="T4" y="T5"/>
              </a:cxn>
            </a:cxnLst>
            <a:rect l="0" t="0" r="r" b="b"/>
            <a:pathLst>
              <a:path w="42498" h="21837" fill="none" extrusionOk="0">
                <a:moveTo>
                  <a:pt x="42496" y="0"/>
                </a:moveTo>
                <a:cubicBezTo>
                  <a:pt x="42497" y="78"/>
                  <a:pt x="42498" y="157"/>
                  <a:pt x="42498" y="237"/>
                </a:cubicBezTo>
                <a:cubicBezTo>
                  <a:pt x="42498" y="12166"/>
                  <a:pt x="32827" y="21837"/>
                  <a:pt x="20898" y="21837"/>
                </a:cubicBezTo>
                <a:cubicBezTo>
                  <a:pt x="11072" y="21837"/>
                  <a:pt x="2484" y="15205"/>
                  <a:pt x="-1" y="5699"/>
                </a:cubicBezTo>
              </a:path>
              <a:path w="42498" h="21837" stroke="0" extrusionOk="0">
                <a:moveTo>
                  <a:pt x="42496" y="0"/>
                </a:moveTo>
                <a:cubicBezTo>
                  <a:pt x="42497" y="78"/>
                  <a:pt x="42498" y="157"/>
                  <a:pt x="42498" y="237"/>
                </a:cubicBezTo>
                <a:cubicBezTo>
                  <a:pt x="42498" y="12166"/>
                  <a:pt x="32827" y="21837"/>
                  <a:pt x="20898" y="21837"/>
                </a:cubicBezTo>
                <a:cubicBezTo>
                  <a:pt x="11072" y="21837"/>
                  <a:pt x="2484" y="15205"/>
                  <a:pt x="-1" y="5699"/>
                </a:cubicBezTo>
                <a:lnTo>
                  <a:pt x="20898" y="237"/>
                </a:lnTo>
                <a:lnTo>
                  <a:pt x="42496" y="0"/>
                </a:lnTo>
                <a:close/>
              </a:path>
            </a:pathLst>
          </a:custGeom>
          <a:noFill/>
          <a:ln w="19050">
            <a:solidFill>
              <a:schemeClr val="tx1"/>
            </a:solidFill>
            <a:prstDash val="dash"/>
            <a:round/>
            <a:headEnd/>
            <a:tailEn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dist="243959" dir="18519588" algn="ctr" rotWithShape="0">
                    <a:srgbClr val="EBB1F1"/>
                  </a:outerShdw>
                </a:effectLst>
              </a14:hiddenEffects>
            </a:ext>
          </a:extLst>
        </p:spPr>
        <p:txBody>
          <a:bodyPr wrap="none" anchor="ctr"/>
          <a:lstStyle/>
          <a:p>
            <a:endParaRPr lang="ru-RU"/>
          </a:p>
        </p:txBody>
      </p:sp>
      <p:sp>
        <p:nvSpPr>
          <p:cNvPr id="90159" name="Freeform 47"/>
          <p:cNvSpPr>
            <a:spLocks/>
          </p:cNvSpPr>
          <p:nvPr/>
        </p:nvSpPr>
        <p:spPr bwMode="auto">
          <a:xfrm>
            <a:off x="1528763" y="3425825"/>
            <a:ext cx="871537" cy="3175"/>
          </a:xfrm>
          <a:custGeom>
            <a:avLst/>
            <a:gdLst>
              <a:gd name="T0" fmla="*/ 0 w 549"/>
              <a:gd name="T1" fmla="*/ 5040313 h 2"/>
              <a:gd name="T2" fmla="*/ 1383564194 w 549"/>
              <a:gd name="T3" fmla="*/ 0 h 2"/>
              <a:gd name="T4" fmla="*/ 0 60000 65536"/>
              <a:gd name="T5" fmla="*/ 0 60000 65536"/>
            </a:gdLst>
            <a:ahLst/>
            <a:cxnLst>
              <a:cxn ang="T4">
                <a:pos x="T0" y="T1"/>
              </a:cxn>
              <a:cxn ang="T5">
                <a:pos x="T2" y="T3"/>
              </a:cxn>
            </a:cxnLst>
            <a:rect l="0" t="0" r="r" b="b"/>
            <a:pathLst>
              <a:path w="549" h="2">
                <a:moveTo>
                  <a:pt x="0" y="2"/>
                </a:moveTo>
                <a:lnTo>
                  <a:pt x="549" y="0"/>
                </a:lnTo>
              </a:path>
            </a:pathLst>
          </a:custGeom>
          <a:noFill/>
          <a:ln w="28575" cap="flat" cmpd="sng">
            <a:solidFill>
              <a:srgbClr val="0066FF"/>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90141" name="Freeform 29"/>
          <p:cNvSpPr>
            <a:spLocks/>
          </p:cNvSpPr>
          <p:nvPr/>
        </p:nvSpPr>
        <p:spPr bwMode="auto">
          <a:xfrm>
            <a:off x="947738" y="1905000"/>
            <a:ext cx="4762" cy="1824038"/>
          </a:xfrm>
          <a:custGeom>
            <a:avLst/>
            <a:gdLst>
              <a:gd name="T0" fmla="*/ 7558881 w 3"/>
              <a:gd name="T1" fmla="*/ 0 h 1149"/>
              <a:gd name="T2" fmla="*/ 0 w 3"/>
              <a:gd name="T3" fmla="*/ 2147483647 h 1149"/>
              <a:gd name="T4" fmla="*/ 0 60000 65536"/>
              <a:gd name="T5" fmla="*/ 0 60000 65536"/>
            </a:gdLst>
            <a:ahLst/>
            <a:cxnLst>
              <a:cxn ang="T4">
                <a:pos x="T0" y="T1"/>
              </a:cxn>
              <a:cxn ang="T5">
                <a:pos x="T2" y="T3"/>
              </a:cxn>
            </a:cxnLst>
            <a:rect l="0" t="0" r="r" b="b"/>
            <a:pathLst>
              <a:path w="3" h="1149">
                <a:moveTo>
                  <a:pt x="3" y="0"/>
                </a:moveTo>
                <a:lnTo>
                  <a:pt x="0" y="1149"/>
                </a:lnTo>
              </a:path>
            </a:pathLst>
          </a:custGeom>
          <a:noFill/>
          <a:ln w="38100">
            <a:solidFill>
              <a:srgbClr val="FF0066"/>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90139" name="Freeform 27"/>
          <p:cNvSpPr>
            <a:spLocks/>
          </p:cNvSpPr>
          <p:nvPr/>
        </p:nvSpPr>
        <p:spPr bwMode="auto">
          <a:xfrm flipH="1">
            <a:off x="1066800" y="1390650"/>
            <a:ext cx="104775" cy="1885950"/>
          </a:xfrm>
          <a:custGeom>
            <a:avLst/>
            <a:gdLst>
              <a:gd name="T0" fmla="*/ 0 w 1"/>
              <a:gd name="T1" fmla="*/ 0 h 1160"/>
              <a:gd name="T2" fmla="*/ 0 w 1"/>
              <a:gd name="T3" fmla="*/ 2147483647 h 1160"/>
              <a:gd name="T4" fmla="*/ 0 60000 65536"/>
              <a:gd name="T5" fmla="*/ 0 60000 65536"/>
            </a:gdLst>
            <a:ahLst/>
            <a:cxnLst>
              <a:cxn ang="T4">
                <a:pos x="T0" y="T1"/>
              </a:cxn>
              <a:cxn ang="T5">
                <a:pos x="T2" y="T3"/>
              </a:cxn>
            </a:cxnLst>
            <a:rect l="0" t="0" r="r" b="b"/>
            <a:pathLst>
              <a:path w="1" h="1160">
                <a:moveTo>
                  <a:pt x="0" y="0"/>
                </a:moveTo>
                <a:lnTo>
                  <a:pt x="0" y="1160"/>
                </a:lnTo>
              </a:path>
            </a:pathLst>
          </a:custGeom>
          <a:noFill/>
          <a:ln w="38100">
            <a:solidFill>
              <a:srgbClr val="FF0066"/>
            </a:solidFill>
            <a:prstDash val="dash"/>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ru-RU"/>
          </a:p>
        </p:txBody>
      </p:sp>
      <p:sp>
        <p:nvSpPr>
          <p:cNvPr id="70677" name="Freeform 40"/>
          <p:cNvSpPr>
            <a:spLocks/>
          </p:cNvSpPr>
          <p:nvPr/>
        </p:nvSpPr>
        <p:spPr bwMode="auto">
          <a:xfrm>
            <a:off x="1524000" y="1676400"/>
            <a:ext cx="871538" cy="1752600"/>
          </a:xfrm>
          <a:custGeom>
            <a:avLst/>
            <a:gdLst>
              <a:gd name="T0" fmla="*/ 12601582 w 549"/>
              <a:gd name="T1" fmla="*/ 15120938 h 1104"/>
              <a:gd name="T2" fmla="*/ 1381046417 w 549"/>
              <a:gd name="T3" fmla="*/ 0 h 1104"/>
              <a:gd name="T4" fmla="*/ 1383567369 w 549"/>
              <a:gd name="T5" fmla="*/ 2147483647 h 1104"/>
              <a:gd name="T6" fmla="*/ 5040315 w 549"/>
              <a:gd name="T7" fmla="*/ 2147483647 h 1104"/>
              <a:gd name="T8" fmla="*/ 0 w 549"/>
              <a:gd name="T9" fmla="*/ 15120938 h 1104"/>
              <a:gd name="T10" fmla="*/ 12601582 w 549"/>
              <a:gd name="T11" fmla="*/ 15120938 h 11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9" h="1104">
                <a:moveTo>
                  <a:pt x="5" y="6"/>
                </a:moveTo>
                <a:lnTo>
                  <a:pt x="548" y="0"/>
                </a:lnTo>
                <a:lnTo>
                  <a:pt x="549" y="1103"/>
                </a:lnTo>
                <a:lnTo>
                  <a:pt x="2" y="1104"/>
                </a:lnTo>
                <a:lnTo>
                  <a:pt x="0" y="6"/>
                </a:lnTo>
                <a:lnTo>
                  <a:pt x="5" y="6"/>
                </a:lnTo>
                <a:close/>
              </a:path>
            </a:pathLst>
          </a:custGeom>
          <a:solidFill>
            <a:srgbClr val="99CCFF">
              <a:alpha val="67058"/>
            </a:srgbClr>
          </a:solidFill>
          <a:ln>
            <a:noFill/>
          </a:ln>
          <a:effectLst/>
          <a:extLst>
            <a:ext uri="{91240B29-F687-4F45-9708-019B960494DF}">
              <a14:hiddenLine xmlns:a14="http://schemas.microsoft.com/office/drawing/2010/main" w="9525">
                <a:solidFill>
                  <a:srgbClr val="CC0000"/>
                </a:solidFill>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90163" name="Oval 51"/>
          <p:cNvSpPr>
            <a:spLocks noChangeArrowheads="1"/>
          </p:cNvSpPr>
          <p:nvPr/>
        </p:nvSpPr>
        <p:spPr bwMode="auto">
          <a:xfrm>
            <a:off x="647700" y="1371600"/>
            <a:ext cx="1752600" cy="609600"/>
          </a:xfrm>
          <a:prstGeom prst="ellipse">
            <a:avLst/>
          </a:prstGeom>
          <a:solidFill>
            <a:srgbClr val="CCFFCC">
              <a:alpha val="70979"/>
            </a:srgb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ru-RU" altLang="ru-RU" sz="1800"/>
          </a:p>
        </p:txBody>
      </p:sp>
      <p:sp>
        <p:nvSpPr>
          <p:cNvPr id="70679" name="AutoShape 42"/>
          <p:cNvSpPr>
            <a:spLocks noChangeArrowheads="1"/>
          </p:cNvSpPr>
          <p:nvPr/>
        </p:nvSpPr>
        <p:spPr bwMode="auto">
          <a:xfrm>
            <a:off x="1257300" y="1295400"/>
            <a:ext cx="228600" cy="228600"/>
          </a:xfrm>
          <a:prstGeom prst="curvedRightArrow">
            <a:avLst>
              <a:gd name="adj1" fmla="val 20000"/>
              <a:gd name="adj2" fmla="val 40000"/>
              <a:gd name="adj3" fmla="val 33333"/>
            </a:avLst>
          </a:prstGeom>
          <a:solidFill>
            <a:srgbClr val="F7E7AB"/>
          </a:solidFill>
          <a:ln w="9525">
            <a:solidFill>
              <a:srgbClr val="CC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ru-RU" altLang="ru-RU" sz="1800"/>
          </a:p>
        </p:txBody>
      </p:sp>
      <p:sp>
        <p:nvSpPr>
          <p:cNvPr id="70680" name="Text Box 20"/>
          <p:cNvSpPr txBox="1">
            <a:spLocks noChangeArrowheads="1"/>
          </p:cNvSpPr>
          <p:nvPr/>
        </p:nvSpPr>
        <p:spPr bwMode="auto">
          <a:xfrm>
            <a:off x="1181100" y="1524000"/>
            <a:ext cx="4635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50000"/>
              </a:spcBef>
              <a:buFontTx/>
              <a:buNone/>
            </a:pPr>
            <a:r>
              <a:rPr lang="en-US" altLang="ru-RU" sz="1400"/>
              <a:t>O</a:t>
            </a:r>
            <a:r>
              <a:rPr lang="en-US" altLang="ru-RU" sz="1400" baseline="-25000"/>
              <a:t>1</a:t>
            </a:r>
            <a:endParaRPr lang="ru-RU" altLang="ru-RU" sz="1400" baseline="-25000"/>
          </a:p>
        </p:txBody>
      </p:sp>
      <p:sp>
        <p:nvSpPr>
          <p:cNvPr id="70681" name="Freeform 44"/>
          <p:cNvSpPr>
            <a:spLocks/>
          </p:cNvSpPr>
          <p:nvPr/>
        </p:nvSpPr>
        <p:spPr bwMode="auto">
          <a:xfrm>
            <a:off x="1528763" y="1676400"/>
            <a:ext cx="871537" cy="3175"/>
          </a:xfrm>
          <a:custGeom>
            <a:avLst/>
            <a:gdLst>
              <a:gd name="T0" fmla="*/ 0 w 549"/>
              <a:gd name="T1" fmla="*/ 5040313 h 2"/>
              <a:gd name="T2" fmla="*/ 1383564194 w 549"/>
              <a:gd name="T3" fmla="*/ 0 h 2"/>
              <a:gd name="T4" fmla="*/ 0 60000 65536"/>
              <a:gd name="T5" fmla="*/ 0 60000 65536"/>
            </a:gdLst>
            <a:ahLst/>
            <a:cxnLst>
              <a:cxn ang="T4">
                <a:pos x="T0" y="T1"/>
              </a:cxn>
              <a:cxn ang="T5">
                <a:pos x="T2" y="T3"/>
              </a:cxn>
            </a:cxnLst>
            <a:rect l="0" t="0" r="r" b="b"/>
            <a:pathLst>
              <a:path w="549" h="2">
                <a:moveTo>
                  <a:pt x="0" y="2"/>
                </a:moveTo>
                <a:lnTo>
                  <a:pt x="549" y="0"/>
                </a:lnTo>
              </a:path>
            </a:pathLst>
          </a:custGeom>
          <a:noFill/>
          <a:ln w="9525" cap="flat">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70682" name="Line 43"/>
          <p:cNvSpPr>
            <a:spLocks noChangeShapeType="1"/>
          </p:cNvSpPr>
          <p:nvPr/>
        </p:nvSpPr>
        <p:spPr bwMode="auto">
          <a:xfrm flipV="1">
            <a:off x="1522413" y="1295400"/>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
        <p:nvSpPr>
          <p:cNvPr id="4" name="Дата 3"/>
          <p:cNvSpPr txBox="1">
            <a:spLocks noGrp="1"/>
          </p:cNvSpPr>
          <p:nvPr/>
        </p:nvSpPr>
        <p:spPr>
          <a:xfrm>
            <a:off x="395288" y="6165850"/>
            <a:ext cx="1223962" cy="365125"/>
          </a:xfrm>
          <a:prstGeom prst="rect">
            <a:avLst/>
          </a:prstGeom>
          <a:noFill/>
        </p:spPr>
        <p:txBody>
          <a:bodyPr anchor="ctr"/>
          <a:lstStyle/>
          <a:p>
            <a:pPr fontAlgn="auto">
              <a:spcBef>
                <a:spcPts val="0"/>
              </a:spcBef>
              <a:spcAft>
                <a:spcPts val="0"/>
              </a:spcAft>
              <a:defRPr/>
            </a:pPr>
            <a:fld id="{14BCE0AF-F47D-4B18-8FB2-0DDC98E2DA45}" type="datetime1">
              <a:rPr lang="ru-RU" sz="1200">
                <a:solidFill>
                  <a:schemeClr val="tx1">
                    <a:tint val="75000"/>
                  </a:schemeClr>
                </a:solidFill>
                <a:latin typeface="+mn-lt"/>
                <a:cs typeface="+mn-cs"/>
              </a:rPr>
              <a:pPr fontAlgn="auto">
                <a:spcBef>
                  <a:spcPts val="0"/>
                </a:spcBef>
                <a:spcAft>
                  <a:spcPts val="0"/>
                </a:spcAft>
                <a:defRPr/>
              </a:pPr>
              <a:t>27.11.2014</a:t>
            </a:fld>
            <a:endParaRPr lang="ru-RU" sz="1200" dirty="0">
              <a:solidFill>
                <a:schemeClr val="tx1">
                  <a:tint val="75000"/>
                </a:schemeClr>
              </a:solidFill>
              <a:latin typeface="+mn-lt"/>
              <a:cs typeface="+mn-cs"/>
            </a:endParaRPr>
          </a:p>
        </p:txBody>
      </p:sp>
      <p:sp>
        <p:nvSpPr>
          <p:cNvPr id="70684" name="Rectangle 53"/>
          <p:cNvSpPr>
            <a:spLocks noChangeArrowheads="1"/>
          </p:cNvSpPr>
          <p:nvPr/>
        </p:nvSpPr>
        <p:spPr bwMode="auto">
          <a:xfrm>
            <a:off x="3276600" y="6248400"/>
            <a:ext cx="244951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1000" b="1" i="1">
                <a:solidFill>
                  <a:srgbClr val="9B9B9B"/>
                </a:solidFill>
              </a:rPr>
              <a:t>Логинова Н.В.   МБОУ «СОШ №16»</a:t>
            </a:r>
            <a:endParaRPr lang="ru-RU" altLang="ru-RU" sz="1000" b="1">
              <a:solidFill>
                <a:srgbClr val="9B9B9B"/>
              </a:solidFill>
            </a:endParaRPr>
          </a:p>
        </p:txBody>
      </p:sp>
      <p:sp>
        <p:nvSpPr>
          <p:cNvPr id="5" name="Номер слайда 4"/>
          <p:cNvSpPr txBox="1">
            <a:spLocks noGrp="1"/>
          </p:cNvSpPr>
          <p:nvPr/>
        </p:nvSpPr>
        <p:spPr>
          <a:xfrm>
            <a:off x="8001000" y="6248400"/>
            <a:ext cx="730250" cy="365125"/>
          </a:xfrm>
          <a:prstGeom prst="rect">
            <a:avLst/>
          </a:prstGeom>
          <a:noFill/>
        </p:spPr>
        <p:txBody>
          <a:bodyPr anchor="ctr"/>
          <a:lstStyle/>
          <a:p>
            <a:pPr algn="r" fontAlgn="auto">
              <a:spcBef>
                <a:spcPts val="0"/>
              </a:spcBef>
              <a:spcAft>
                <a:spcPts val="0"/>
              </a:spcAft>
              <a:defRPr/>
            </a:pPr>
            <a:fld id="{1C249FC3-BC35-4986-A9D4-E647B9CF3632}" type="slidenum">
              <a:rPr lang="ru-RU" sz="1200">
                <a:solidFill>
                  <a:schemeClr val="tx1">
                    <a:tint val="75000"/>
                  </a:schemeClr>
                </a:solidFill>
                <a:latin typeface="+mn-lt"/>
                <a:cs typeface="+mn-cs"/>
              </a:rPr>
              <a:pPr algn="r" fontAlgn="auto">
                <a:spcBef>
                  <a:spcPts val="0"/>
                </a:spcBef>
                <a:spcAft>
                  <a:spcPts val="0"/>
                </a:spcAft>
                <a:defRPr/>
              </a:pPr>
              <a:t>21</a:t>
            </a:fld>
            <a:endParaRPr lang="ru-RU" sz="1200">
              <a:solidFill>
                <a:schemeClr val="tx1">
                  <a:tint val="75000"/>
                </a:schemeClr>
              </a:solidFill>
              <a:latin typeface="+mn-lt"/>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90136">
                                            <p:txEl>
                                              <p:pRg st="0" end="0"/>
                                            </p:txEl>
                                          </p:spTgt>
                                        </p:tgtEl>
                                        <p:attrNameLst>
                                          <p:attrName>style.visibility</p:attrName>
                                        </p:attrNameLst>
                                      </p:cBhvr>
                                      <p:to>
                                        <p:strVal val="visible"/>
                                      </p:to>
                                    </p:set>
                                    <p:animEffect transition="in" filter="wipe(left)">
                                      <p:cBhvr>
                                        <p:cTn id="7" dur="500"/>
                                        <p:tgtEl>
                                          <p:spTgt spid="90136">
                                            <p:txEl>
                                              <p:pRg st="0" end="0"/>
                                            </p:txEl>
                                          </p:spTgt>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90162"/>
                                        </p:tgtEl>
                                        <p:attrNameLst>
                                          <p:attrName>style.visibility</p:attrName>
                                        </p:attrNameLst>
                                      </p:cBhvr>
                                      <p:to>
                                        <p:strVal val="visible"/>
                                      </p:to>
                                    </p:set>
                                    <p:animEffect transition="in" filter="wipe(down)">
                                      <p:cBhvr>
                                        <p:cTn id="11" dur="500"/>
                                        <p:tgtEl>
                                          <p:spTgt spid="90162"/>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90163"/>
                                        </p:tgtEl>
                                        <p:attrNameLst>
                                          <p:attrName>style.visibility</p:attrName>
                                        </p:attrNameLst>
                                      </p:cBhvr>
                                      <p:to>
                                        <p:strVal val="visible"/>
                                      </p:to>
                                    </p:set>
                                    <p:animEffect transition="in" filter="wipe(down)">
                                      <p:cBhvr>
                                        <p:cTn id="14" dur="500"/>
                                        <p:tgtEl>
                                          <p:spTgt spid="9016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90136">
                                            <p:txEl>
                                              <p:pRg st="1" end="1"/>
                                            </p:txEl>
                                          </p:spTgt>
                                        </p:tgtEl>
                                        <p:attrNameLst>
                                          <p:attrName>style.visibility</p:attrName>
                                        </p:attrNameLst>
                                      </p:cBhvr>
                                      <p:to>
                                        <p:strVal val="visible"/>
                                      </p:to>
                                    </p:set>
                                    <p:animEffect transition="in" filter="wipe(left)">
                                      <p:cBhvr>
                                        <p:cTn id="19" dur="500"/>
                                        <p:tgtEl>
                                          <p:spTgt spid="90136">
                                            <p:txEl>
                                              <p:pRg st="1" end="1"/>
                                            </p:txEl>
                                          </p:spTgt>
                                        </p:tgtEl>
                                      </p:cBhvr>
                                    </p:animEffect>
                                  </p:childTnLst>
                                </p:cTn>
                              </p:par>
                            </p:childTnLst>
                          </p:cTn>
                        </p:par>
                        <p:par>
                          <p:cTn id="20" fill="hold" nodeType="afterGroup">
                            <p:stCondLst>
                              <p:cond delay="500"/>
                            </p:stCondLst>
                            <p:childTnLst>
                              <p:par>
                                <p:cTn id="21" presetID="22" presetClass="entr" presetSubtype="4" fill="hold" grpId="0" nodeType="afterEffect">
                                  <p:stCondLst>
                                    <p:cond delay="0"/>
                                  </p:stCondLst>
                                  <p:childTnLst>
                                    <p:set>
                                      <p:cBhvr>
                                        <p:cTn id="22" dur="1" fill="hold">
                                          <p:stCondLst>
                                            <p:cond delay="0"/>
                                          </p:stCondLst>
                                        </p:cTn>
                                        <p:tgtEl>
                                          <p:spTgt spid="90140"/>
                                        </p:tgtEl>
                                        <p:attrNameLst>
                                          <p:attrName>style.visibility</p:attrName>
                                        </p:attrNameLst>
                                      </p:cBhvr>
                                      <p:to>
                                        <p:strVal val="visible"/>
                                      </p:to>
                                    </p:set>
                                    <p:animEffect transition="in" filter="wipe(down)">
                                      <p:cBhvr>
                                        <p:cTn id="23" dur="500"/>
                                        <p:tgtEl>
                                          <p:spTgt spid="90140"/>
                                        </p:tgtEl>
                                      </p:cBhvr>
                                    </p:animEffect>
                                  </p:childTnLst>
                                </p:cTn>
                              </p:par>
                            </p:childTnLst>
                          </p:cTn>
                        </p:par>
                        <p:par>
                          <p:cTn id="24" fill="hold" nodeType="afterGroup">
                            <p:stCondLst>
                              <p:cond delay="1000"/>
                            </p:stCondLst>
                            <p:childTnLst>
                              <p:par>
                                <p:cTn id="25" presetID="22" presetClass="entr" presetSubtype="4" fill="hold" grpId="0" nodeType="afterEffect">
                                  <p:stCondLst>
                                    <p:cond delay="0"/>
                                  </p:stCondLst>
                                  <p:childTnLst>
                                    <p:set>
                                      <p:cBhvr>
                                        <p:cTn id="26" dur="1" fill="hold">
                                          <p:stCondLst>
                                            <p:cond delay="0"/>
                                          </p:stCondLst>
                                        </p:cTn>
                                        <p:tgtEl>
                                          <p:spTgt spid="90141"/>
                                        </p:tgtEl>
                                        <p:attrNameLst>
                                          <p:attrName>style.visibility</p:attrName>
                                        </p:attrNameLst>
                                      </p:cBhvr>
                                      <p:to>
                                        <p:strVal val="visible"/>
                                      </p:to>
                                    </p:set>
                                    <p:animEffect transition="in" filter="wipe(down)">
                                      <p:cBhvr>
                                        <p:cTn id="27" dur="500"/>
                                        <p:tgtEl>
                                          <p:spTgt spid="90141"/>
                                        </p:tgtEl>
                                      </p:cBhvr>
                                    </p:animEffect>
                                  </p:childTnLst>
                                </p:cTn>
                              </p:par>
                            </p:childTnLst>
                          </p:cTn>
                        </p:par>
                        <p:par>
                          <p:cTn id="28" fill="hold" nodeType="afterGroup">
                            <p:stCondLst>
                              <p:cond delay="1500"/>
                            </p:stCondLst>
                            <p:childTnLst>
                              <p:par>
                                <p:cTn id="29" presetID="22" presetClass="entr" presetSubtype="4" fill="hold" grpId="0" nodeType="afterEffect">
                                  <p:stCondLst>
                                    <p:cond delay="0"/>
                                  </p:stCondLst>
                                  <p:childTnLst>
                                    <p:set>
                                      <p:cBhvr>
                                        <p:cTn id="30" dur="1" fill="hold">
                                          <p:stCondLst>
                                            <p:cond delay="0"/>
                                          </p:stCondLst>
                                        </p:cTn>
                                        <p:tgtEl>
                                          <p:spTgt spid="90139"/>
                                        </p:tgtEl>
                                        <p:attrNameLst>
                                          <p:attrName>style.visibility</p:attrName>
                                        </p:attrNameLst>
                                      </p:cBhvr>
                                      <p:to>
                                        <p:strVal val="visible"/>
                                      </p:to>
                                    </p:set>
                                    <p:animEffect transition="in" filter="wipe(down)">
                                      <p:cBhvr>
                                        <p:cTn id="31" dur="500"/>
                                        <p:tgtEl>
                                          <p:spTgt spid="90139"/>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nodeType="clickEffect">
                                  <p:stCondLst>
                                    <p:cond delay="0"/>
                                  </p:stCondLst>
                                  <p:childTnLst>
                                    <p:set>
                                      <p:cBhvr>
                                        <p:cTn id="35" dur="1" fill="hold">
                                          <p:stCondLst>
                                            <p:cond delay="0"/>
                                          </p:stCondLst>
                                        </p:cTn>
                                        <p:tgtEl>
                                          <p:spTgt spid="90137">
                                            <p:txEl>
                                              <p:pRg st="0" end="0"/>
                                            </p:txEl>
                                          </p:spTgt>
                                        </p:tgtEl>
                                        <p:attrNameLst>
                                          <p:attrName>style.visibility</p:attrName>
                                        </p:attrNameLst>
                                      </p:cBhvr>
                                      <p:to>
                                        <p:strVal val="visible"/>
                                      </p:to>
                                    </p:set>
                                    <p:animEffect transition="in" filter="wipe(left)">
                                      <p:cBhvr>
                                        <p:cTn id="36" dur="500"/>
                                        <p:tgtEl>
                                          <p:spTgt spid="90137">
                                            <p:txEl>
                                              <p:pRg st="0" end="0"/>
                                            </p:txEl>
                                          </p:spTgt>
                                        </p:tgtEl>
                                      </p:cBhvr>
                                    </p:animEffect>
                                  </p:childTnLst>
                                </p:cTn>
                              </p:par>
                            </p:childTnLst>
                          </p:cTn>
                        </p:par>
                        <p:par>
                          <p:cTn id="37" fill="hold" nodeType="afterGroup">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90159"/>
                                        </p:tgtEl>
                                        <p:attrNameLst>
                                          <p:attrName>style.visibility</p:attrName>
                                        </p:attrNameLst>
                                      </p:cBhvr>
                                      <p:to>
                                        <p:strVal val="visible"/>
                                      </p:to>
                                    </p:set>
                                    <p:animEffect transition="in" filter="wipe(left)">
                                      <p:cBhvr>
                                        <p:cTn id="40" dur="500"/>
                                        <p:tgtEl>
                                          <p:spTgt spid="90159"/>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90158"/>
                                        </p:tgtEl>
                                        <p:attrNameLst>
                                          <p:attrName>style.visibility</p:attrName>
                                        </p:attrNameLst>
                                      </p:cBhvr>
                                      <p:to>
                                        <p:strVal val="visible"/>
                                      </p:to>
                                    </p:set>
                                    <p:animEffect transition="in" filter="wipe(left)">
                                      <p:cBhvr>
                                        <p:cTn id="43" dur="500"/>
                                        <p:tgtEl>
                                          <p:spTgt spid="9015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nodeType="clickEffect">
                                  <p:stCondLst>
                                    <p:cond delay="0"/>
                                  </p:stCondLst>
                                  <p:childTnLst>
                                    <p:set>
                                      <p:cBhvr>
                                        <p:cTn id="47" dur="1" fill="hold">
                                          <p:stCondLst>
                                            <p:cond delay="0"/>
                                          </p:stCondLst>
                                        </p:cTn>
                                        <p:tgtEl>
                                          <p:spTgt spid="90143">
                                            <p:txEl>
                                              <p:pRg st="0" end="0"/>
                                            </p:txEl>
                                          </p:spTgt>
                                        </p:tgtEl>
                                        <p:attrNameLst>
                                          <p:attrName>style.visibility</p:attrName>
                                        </p:attrNameLst>
                                      </p:cBhvr>
                                      <p:to>
                                        <p:strVal val="visible"/>
                                      </p:to>
                                    </p:set>
                                    <p:animEffect transition="in" filter="wipe(left)">
                                      <p:cBhvr>
                                        <p:cTn id="48" dur="500"/>
                                        <p:tgtEl>
                                          <p:spTgt spid="90143">
                                            <p:txEl>
                                              <p:pRg st="0" end="0"/>
                                            </p:txEl>
                                          </p:spTgt>
                                        </p:tgtEl>
                                      </p:cBhvr>
                                    </p:animEffect>
                                  </p:childTnLst>
                                </p:cTn>
                              </p:par>
                            </p:childTnLst>
                          </p:cTn>
                        </p:par>
                        <p:par>
                          <p:cTn id="49" fill="hold" nodeType="afterGroup">
                            <p:stCondLst>
                              <p:cond delay="500"/>
                            </p:stCondLst>
                            <p:childTnLst>
                              <p:par>
                                <p:cTn id="50" presetID="22" presetClass="entr" presetSubtype="4" fill="hold" grpId="0" nodeType="afterEffect">
                                  <p:stCondLst>
                                    <p:cond delay="0"/>
                                  </p:stCondLst>
                                  <p:childTnLst>
                                    <p:set>
                                      <p:cBhvr>
                                        <p:cTn id="51" dur="1" fill="hold">
                                          <p:stCondLst>
                                            <p:cond delay="0"/>
                                          </p:stCondLst>
                                        </p:cTn>
                                        <p:tgtEl>
                                          <p:spTgt spid="90157"/>
                                        </p:tgtEl>
                                        <p:attrNameLst>
                                          <p:attrName>style.visibility</p:attrName>
                                        </p:attrNameLst>
                                      </p:cBhvr>
                                      <p:to>
                                        <p:strVal val="visible"/>
                                      </p:to>
                                    </p:set>
                                    <p:animEffect transition="in" filter="wipe(down)">
                                      <p:cBhvr>
                                        <p:cTn id="52" dur="500"/>
                                        <p:tgtEl>
                                          <p:spTgt spid="90157"/>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90151"/>
                                        </p:tgtEl>
                                        <p:attrNameLst>
                                          <p:attrName>style.visibility</p:attrName>
                                        </p:attrNameLst>
                                      </p:cBhvr>
                                      <p:to>
                                        <p:strVal val="visible"/>
                                      </p:to>
                                    </p:set>
                                    <p:animEffect transition="in" filter="wipe(left)">
                                      <p:cBhvr>
                                        <p:cTn id="55" dur="500"/>
                                        <p:tgtEl>
                                          <p:spTgt spid="90151"/>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8" fill="hold" nodeType="clickEffect">
                                  <p:stCondLst>
                                    <p:cond delay="0"/>
                                  </p:stCondLst>
                                  <p:childTnLst>
                                    <p:set>
                                      <p:cBhvr>
                                        <p:cTn id="59" dur="1" fill="hold">
                                          <p:stCondLst>
                                            <p:cond delay="0"/>
                                          </p:stCondLst>
                                        </p:cTn>
                                        <p:tgtEl>
                                          <p:spTgt spid="90144">
                                            <p:txEl>
                                              <p:pRg st="0" end="0"/>
                                            </p:txEl>
                                          </p:spTgt>
                                        </p:tgtEl>
                                        <p:attrNameLst>
                                          <p:attrName>style.visibility</p:attrName>
                                        </p:attrNameLst>
                                      </p:cBhvr>
                                      <p:to>
                                        <p:strVal val="visible"/>
                                      </p:to>
                                    </p:set>
                                    <p:animEffect transition="in" filter="wipe(left)">
                                      <p:cBhvr>
                                        <p:cTn id="60" dur="500"/>
                                        <p:tgtEl>
                                          <p:spTgt spid="901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51" grpId="0"/>
      <p:bldP spid="90140" grpId="0" animBg="1"/>
      <p:bldP spid="90162" grpId="0" animBg="1"/>
      <p:bldP spid="90158" grpId="0"/>
      <p:bldP spid="90157" grpId="0" animBg="1"/>
      <p:bldP spid="90159" grpId="0" animBg="1"/>
      <p:bldP spid="90141" grpId="0" animBg="1"/>
      <p:bldP spid="90139" grpId="0" animBg="1"/>
      <p:bldP spid="9016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snap05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620713"/>
            <a:ext cx="4138612" cy="3111500"/>
          </a:xfrm>
          <a:prstGeom prst="rect">
            <a:avLst/>
          </a:prstGeom>
          <a:noFill/>
          <a:ln w="76200">
            <a:solidFill>
              <a:srgbClr val="808000"/>
            </a:solidFill>
            <a:miter lim="800000"/>
            <a:headEnd/>
            <a:tailEnd/>
          </a:ln>
          <a:extLst>
            <a:ext uri="{909E8E84-426E-40DD-AFC4-6F175D3DCCD1}">
              <a14:hiddenFill xmlns:a14="http://schemas.microsoft.com/office/drawing/2010/main">
                <a:solidFill>
                  <a:srgbClr val="FFFFFF"/>
                </a:solidFill>
              </a14:hiddenFill>
            </a:ext>
          </a:extLst>
        </p:spPr>
      </p:pic>
      <p:pic>
        <p:nvPicPr>
          <p:cNvPr id="72707" name="Picture 3" descr="ребус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3933825"/>
            <a:ext cx="4176712" cy="2540000"/>
          </a:xfrm>
          <a:prstGeom prst="rect">
            <a:avLst/>
          </a:prstGeom>
          <a:noFill/>
          <a:ln w="76200">
            <a:solidFill>
              <a:srgbClr val="808000"/>
            </a:solidFill>
            <a:miter lim="800000"/>
            <a:headEnd/>
            <a:tailEnd/>
          </a:ln>
          <a:extLst>
            <a:ext uri="{909E8E84-426E-40DD-AFC4-6F175D3DCCD1}">
              <a14:hiddenFill xmlns:a14="http://schemas.microsoft.com/office/drawing/2010/main">
                <a:solidFill>
                  <a:srgbClr val="FFFFFF"/>
                </a:solidFill>
              </a14:hiddenFill>
            </a:ext>
          </a:extLst>
        </p:spPr>
      </p:pic>
      <p:sp>
        <p:nvSpPr>
          <p:cNvPr id="7172" name="WordArt 4"/>
          <p:cNvSpPr>
            <a:spLocks noChangeArrowheads="1" noChangeShapeType="1" noTextEdit="1"/>
          </p:cNvSpPr>
          <p:nvPr/>
        </p:nvSpPr>
        <p:spPr bwMode="auto">
          <a:xfrm>
            <a:off x="5292725" y="1484313"/>
            <a:ext cx="2592388" cy="86518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a:solidFill>
                  <a:srgbClr val="336699"/>
                </a:solidFill>
                <a:effectLst>
                  <a:outerShdw dist="45791" dir="2021404" algn="ctr" rotWithShape="0">
                    <a:srgbClr val="B2B2B2">
                      <a:alpha val="79999"/>
                    </a:srgbClr>
                  </a:outerShdw>
                </a:effectLst>
                <a:latin typeface="Times New Roman"/>
                <a:cs typeface="Times New Roman"/>
              </a:rPr>
              <a:t>Вершина</a:t>
            </a:r>
          </a:p>
        </p:txBody>
      </p:sp>
      <p:sp>
        <p:nvSpPr>
          <p:cNvPr id="7173" name="WordArt 5"/>
          <p:cNvSpPr>
            <a:spLocks noChangeArrowheads="1" noChangeShapeType="1" noTextEdit="1"/>
          </p:cNvSpPr>
          <p:nvPr/>
        </p:nvSpPr>
        <p:spPr bwMode="auto">
          <a:xfrm>
            <a:off x="5867400" y="4508500"/>
            <a:ext cx="1584325" cy="812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ru-RU" sz="3600" b="1" kern="10">
                <a:solidFill>
                  <a:srgbClr val="336699"/>
                </a:solidFill>
                <a:effectLst>
                  <a:outerShdw dist="45791" dir="2021404" algn="ctr" rotWithShape="0">
                    <a:srgbClr val="B2B2B2">
                      <a:alpha val="79999"/>
                    </a:srgbClr>
                  </a:outerShdw>
                </a:effectLst>
                <a:latin typeface="Times New Roman"/>
                <a:cs typeface="Times New Roman"/>
              </a:rPr>
              <a:t>Луч</a:t>
            </a:r>
          </a:p>
        </p:txBody>
      </p:sp>
      <p:sp>
        <p:nvSpPr>
          <p:cNvPr id="7174" name="Text Box 6"/>
          <p:cNvSpPr txBox="1">
            <a:spLocks noChangeArrowheads="1"/>
          </p:cNvSpPr>
          <p:nvPr/>
        </p:nvSpPr>
        <p:spPr bwMode="auto">
          <a:xfrm>
            <a:off x="5795963" y="269875"/>
            <a:ext cx="23749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auto">
              <a:spcBef>
                <a:spcPts val="0"/>
              </a:spcBef>
              <a:spcAft>
                <a:spcPts val="0"/>
              </a:spcAft>
              <a:defRPr/>
            </a:pPr>
            <a:r>
              <a:rPr lang="ru-RU" altLang="ru-RU" sz="4000" b="1" dirty="0">
                <a:solidFill>
                  <a:srgbClr val="99FF33"/>
                </a:solidFill>
                <a:effectLst>
                  <a:outerShdw blurRad="38100" dist="38100" dir="2700000" algn="tl">
                    <a:srgbClr val="000000"/>
                  </a:outerShdw>
                </a:effectLst>
                <a:latin typeface="+mn-lt"/>
                <a:cs typeface="+mn-cs"/>
              </a:rPr>
              <a:t>Ребусы</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0"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0" fill="hold" grpId="0" nodeType="clickEffect">
                                  <p:stCondLst>
                                    <p:cond delay="0"/>
                                  </p:stCondLst>
                                  <p:childTnLst>
                                    <p:set>
                                      <p:cBhvr>
                                        <p:cTn id="10" dur="1" fill="hold">
                                          <p:stCondLst>
                                            <p:cond delay="0"/>
                                          </p:stCondLst>
                                        </p:cTn>
                                        <p:tgtEl>
                                          <p:spTgt spid="71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animBg="1"/>
      <p:bldP spid="717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1"/>
          <p:cNvSpPr txBox="1">
            <a:spLocks noChangeArrowheads="1"/>
          </p:cNvSpPr>
          <p:nvPr/>
        </p:nvSpPr>
        <p:spPr bwMode="auto">
          <a:xfrm>
            <a:off x="0" y="0"/>
            <a:ext cx="9144000" cy="1125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itchFamily="34" charset="0"/>
              </a:defRPr>
            </a:lvl5pPr>
            <a:lvl6pPr marL="2514600" indent="-228600" algn="ctr"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itchFamily="34" charset="0"/>
              </a:defRPr>
            </a:lvl6pPr>
            <a:lvl7pPr marL="2971800" indent="-228600" algn="ctr"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itchFamily="34" charset="0"/>
              </a:defRPr>
            </a:lvl7pPr>
            <a:lvl8pPr marL="3429000" indent="-228600" algn="ctr"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itchFamily="34" charset="0"/>
              </a:defRPr>
            </a:lvl8pPr>
            <a:lvl9pPr marL="3886200" indent="-228600" algn="ctr"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itchFamily="34" charset="0"/>
              </a:defRPr>
            </a:lvl9pPr>
          </a:lstStyle>
          <a:p>
            <a:pPr algn="ctr" defTabSz="449263">
              <a:buClr>
                <a:srgbClr val="000000"/>
              </a:buClr>
              <a:buSzPct val="100000"/>
              <a:buFont typeface="Times New Roman" pitchFamily="18" charset="0"/>
              <a:buNone/>
              <a:defRPr/>
            </a:pPr>
            <a:r>
              <a:rPr lang="ru-RU" altLang="ru-RU" sz="4400" b="1" smtClean="0">
                <a:solidFill>
                  <a:srgbClr val="003300"/>
                </a:solidFill>
                <a:effectLst>
                  <a:outerShdw blurRad="38100" dist="38100" dir="2700000" algn="tl">
                    <a:srgbClr val="C0C0C0"/>
                  </a:outerShdw>
                </a:effectLst>
                <a:latin typeface="Times New Roman" pitchFamily="18" charset="0"/>
                <a:cs typeface="+mn-cs"/>
              </a:rPr>
              <a:t>Игра со зрителями</a:t>
            </a:r>
          </a:p>
        </p:txBody>
      </p:sp>
      <p:sp>
        <p:nvSpPr>
          <p:cNvPr id="24578" name="Text Box 2"/>
          <p:cNvSpPr txBox="1">
            <a:spLocks noChangeArrowheads="1"/>
          </p:cNvSpPr>
          <p:nvPr/>
        </p:nvSpPr>
        <p:spPr bwMode="auto">
          <a:xfrm>
            <a:off x="107950" y="1600200"/>
            <a:ext cx="9036050" cy="525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itchFamily="34" charset="0"/>
              </a:defRPr>
            </a:lvl5pPr>
            <a:lvl6pPr marL="2514600" indent="-228600" algn="ctr"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itchFamily="34" charset="0"/>
              </a:defRPr>
            </a:lvl6pPr>
            <a:lvl7pPr marL="2971800" indent="-228600" algn="ctr"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itchFamily="34" charset="0"/>
              </a:defRPr>
            </a:lvl7pPr>
            <a:lvl8pPr marL="3429000" indent="-228600" algn="ctr"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itchFamily="34" charset="0"/>
              </a:defRPr>
            </a:lvl8pPr>
            <a:lvl9pPr marL="3886200" indent="-228600" algn="ctr"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Tahoma" pitchFamily="34" charset="0"/>
              </a:defRPr>
            </a:lvl9pPr>
          </a:lstStyle>
          <a:p>
            <a:pPr defTabSz="449263">
              <a:lnSpc>
                <a:spcPct val="80000"/>
              </a:lnSpc>
              <a:spcBef>
                <a:spcPts val="1100"/>
              </a:spcBef>
              <a:buClr>
                <a:srgbClr val="000000"/>
              </a:buClr>
              <a:buSzPct val="100000"/>
              <a:buFont typeface="Times New Roman" pitchFamily="18" charset="0"/>
              <a:buNone/>
              <a:defRPr/>
            </a:pPr>
            <a:r>
              <a:rPr lang="ru-RU" altLang="ru-RU" dirty="0" smtClean="0">
                <a:effectLst>
                  <a:outerShdw blurRad="38100" dist="38100" dir="2700000" algn="tl">
                    <a:srgbClr val="C0C0C0"/>
                  </a:outerShdw>
                </a:effectLst>
                <a:latin typeface="Arial" pitchFamily="34" charset="0"/>
                <a:cs typeface="+mn-cs"/>
              </a:rPr>
              <a:t>   </a:t>
            </a:r>
            <a:r>
              <a:rPr lang="ru-RU" altLang="ru-RU" sz="4400" b="1" i="1" dirty="0" smtClean="0">
                <a:effectLst>
                  <a:outerShdw blurRad="38100" dist="38100" dir="2700000" algn="tl">
                    <a:srgbClr val="C0C0C0"/>
                  </a:outerShdw>
                </a:effectLst>
                <a:latin typeface="Times New Roman" pitchFamily="18" charset="0"/>
                <a:cs typeface="+mn-cs"/>
              </a:rPr>
              <a:t>Как называется английская мера длины, давшая имя известной героине сказки? </a:t>
            </a:r>
          </a:p>
          <a:p>
            <a:pPr defTabSz="449263">
              <a:lnSpc>
                <a:spcPct val="80000"/>
              </a:lnSpc>
              <a:spcBef>
                <a:spcPts val="1100"/>
              </a:spcBef>
              <a:buClr>
                <a:srgbClr val="000000"/>
              </a:buClr>
              <a:buSzPct val="100000"/>
              <a:buFont typeface="Times New Roman" pitchFamily="18" charset="0"/>
              <a:buNone/>
              <a:defRPr/>
            </a:pPr>
            <a:endParaRPr lang="ru-RU" altLang="ru-RU" sz="4400" b="1" i="1" dirty="0" smtClean="0">
              <a:effectLst>
                <a:outerShdw blurRad="38100" dist="38100" dir="2700000" algn="tl">
                  <a:srgbClr val="C0C0C0"/>
                </a:outerShdw>
              </a:effectLst>
              <a:latin typeface="Times New Roman" pitchFamily="18" charset="0"/>
              <a:cs typeface="+mn-cs"/>
            </a:endParaRPr>
          </a:p>
          <a:p>
            <a:pPr defTabSz="449263">
              <a:lnSpc>
                <a:spcPct val="80000"/>
              </a:lnSpc>
              <a:spcBef>
                <a:spcPts val="1100"/>
              </a:spcBef>
              <a:buClr>
                <a:srgbClr val="000000"/>
              </a:buClr>
              <a:buSzPct val="100000"/>
              <a:buFont typeface="Times New Roman" pitchFamily="18" charset="0"/>
              <a:buNone/>
              <a:defRPr/>
            </a:pPr>
            <a:endParaRPr lang="ru-RU" altLang="ru-RU" sz="4400" b="1" i="1" dirty="0" smtClean="0">
              <a:effectLst>
                <a:outerShdw blurRad="38100" dist="38100" dir="2700000" algn="tl">
                  <a:srgbClr val="C0C0C0"/>
                </a:outerShdw>
              </a:effectLst>
              <a:latin typeface="Times New Roman" pitchFamily="18" charset="0"/>
              <a:cs typeface="+mn-cs"/>
            </a:endParaRPr>
          </a:p>
          <a:p>
            <a:pPr defTabSz="449263">
              <a:lnSpc>
                <a:spcPct val="80000"/>
              </a:lnSpc>
              <a:spcBef>
                <a:spcPts val="1100"/>
              </a:spcBef>
              <a:buClr>
                <a:srgbClr val="000000"/>
              </a:buClr>
              <a:buSzPct val="100000"/>
              <a:buFont typeface="Times New Roman" pitchFamily="18" charset="0"/>
              <a:buNone/>
              <a:defRPr/>
            </a:pPr>
            <a:endParaRPr lang="ru-RU" altLang="ru-RU" sz="4400" b="1" i="1" dirty="0" smtClean="0">
              <a:effectLst>
                <a:outerShdw blurRad="38100" dist="38100" dir="2700000" algn="tl">
                  <a:srgbClr val="C0C0C0"/>
                </a:outerShdw>
              </a:effectLst>
              <a:latin typeface="Times New Roman" pitchFamily="18" charset="0"/>
              <a:cs typeface="+mn-cs"/>
            </a:endParaRPr>
          </a:p>
          <a:p>
            <a:pPr algn="ctr" defTabSz="449263">
              <a:lnSpc>
                <a:spcPct val="80000"/>
              </a:lnSpc>
              <a:spcBef>
                <a:spcPts val="1800"/>
              </a:spcBef>
              <a:buClr>
                <a:srgbClr val="000000"/>
              </a:buClr>
              <a:buSzPct val="100000"/>
              <a:buFont typeface="Times New Roman" pitchFamily="18" charset="0"/>
              <a:buNone/>
              <a:defRPr/>
            </a:pPr>
            <a:r>
              <a:rPr lang="ru-RU" altLang="ru-RU" sz="2000" b="1" dirty="0" smtClean="0">
                <a:effectLst>
                  <a:outerShdw blurRad="38100" dist="38100" dir="2700000" algn="tl">
                    <a:srgbClr val="C0C0C0"/>
                  </a:outerShdw>
                </a:effectLst>
                <a:latin typeface="Arial" pitchFamily="34" charset="0"/>
                <a:cs typeface="+mn-cs"/>
              </a:rPr>
              <a:t>    </a:t>
            </a:r>
            <a:r>
              <a:rPr lang="ru-RU" altLang="ru-RU" sz="7200" b="1" dirty="0" smtClean="0">
                <a:effectLst>
                  <a:outerShdw blurRad="38100" dist="38100" dir="2700000" algn="tl">
                    <a:srgbClr val="C0C0C0"/>
                  </a:outerShdw>
                </a:effectLst>
                <a:latin typeface="Arial" pitchFamily="34" charset="0"/>
                <a:cs typeface="+mn-cs"/>
              </a:rPr>
              <a:t>Д  Ю  Й  М</a:t>
            </a:r>
          </a:p>
        </p:txBody>
      </p:sp>
      <p:sp>
        <p:nvSpPr>
          <p:cNvPr id="24579" name="Rectangle 3"/>
          <p:cNvSpPr>
            <a:spLocks noChangeArrowheads="1"/>
          </p:cNvSpPr>
          <p:nvPr/>
        </p:nvSpPr>
        <p:spPr bwMode="auto">
          <a:xfrm>
            <a:off x="2339975" y="5300663"/>
            <a:ext cx="863600" cy="1079500"/>
          </a:xfrm>
          <a:prstGeom prst="rect">
            <a:avLst/>
          </a:prstGeom>
          <a:solidFill>
            <a:srgbClr val="00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defTabSz="449263" eaLnBrk="0" hangingPunct="0">
              <a:spcBef>
                <a:spcPts val="800"/>
              </a:spcBef>
              <a:buClr>
                <a:srgbClr val="000000"/>
              </a:buClr>
              <a:buSzPct val="100000"/>
              <a:buFont typeface="Times New Roman" pitchFamily="18" charset="0"/>
              <a:defRPr sz="3200">
                <a:solidFill>
                  <a:srgbClr val="000000"/>
                </a:solidFill>
                <a:latin typeface="Arial" pitchFamily="34" charset="0"/>
              </a:defRPr>
            </a:lvl1pPr>
            <a:lvl2pPr marL="742950" indent="-285750" defTabSz="449263" eaLnBrk="0" hangingPunct="0">
              <a:spcBef>
                <a:spcPts val="700"/>
              </a:spcBef>
              <a:buClr>
                <a:srgbClr val="000000"/>
              </a:buClr>
              <a:buSzPct val="100000"/>
              <a:buFont typeface="Times New Roman" pitchFamily="18" charset="0"/>
              <a:defRPr sz="2800">
                <a:solidFill>
                  <a:srgbClr val="000000"/>
                </a:solidFill>
                <a:latin typeface="Arial" pitchFamily="34" charset="0"/>
              </a:defRPr>
            </a:lvl2pPr>
            <a:lvl3pPr marL="1143000" indent="-228600" defTabSz="449263" eaLnBrk="0" hangingPunct="0">
              <a:spcBef>
                <a:spcPts val="600"/>
              </a:spcBef>
              <a:buClr>
                <a:srgbClr val="000000"/>
              </a:buClr>
              <a:buSzPct val="100000"/>
              <a:buFont typeface="Times New Roman" pitchFamily="18" charset="0"/>
              <a:defRPr sz="2400">
                <a:solidFill>
                  <a:srgbClr val="000000"/>
                </a:solidFill>
                <a:latin typeface="Arial" pitchFamily="34" charset="0"/>
              </a:defRPr>
            </a:lvl3pPr>
            <a:lvl4pPr marL="1600200" indent="-228600" defTabSz="449263" eaLnBrk="0" hangingPunct="0">
              <a:spcBef>
                <a:spcPts val="500"/>
              </a:spcBef>
              <a:buClr>
                <a:srgbClr val="000000"/>
              </a:buClr>
              <a:buSzPct val="100000"/>
              <a:buFont typeface="Times New Roman" pitchFamily="18" charset="0"/>
              <a:defRPr sz="2000">
                <a:solidFill>
                  <a:srgbClr val="000000"/>
                </a:solidFill>
                <a:latin typeface="Arial" pitchFamily="34" charset="0"/>
              </a:defRPr>
            </a:lvl4pPr>
            <a:lvl5pPr marL="2057400" indent="-228600" defTabSz="449263" eaLnBrk="0" hangingPunct="0">
              <a:spcBef>
                <a:spcPts val="500"/>
              </a:spcBef>
              <a:buClr>
                <a:srgbClr val="000000"/>
              </a:buClr>
              <a:buSzPct val="100000"/>
              <a:buFont typeface="Times New Roman" pitchFamily="18" charset="0"/>
              <a:defRPr sz="2000">
                <a:solidFill>
                  <a:srgbClr val="000000"/>
                </a:solidFill>
                <a:latin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defRPr sz="2000">
                <a:solidFill>
                  <a:srgbClr val="000000"/>
                </a:solidFill>
                <a:latin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defRPr sz="2000">
                <a:solidFill>
                  <a:srgbClr val="000000"/>
                </a:solidFill>
                <a:latin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defRPr sz="2000">
                <a:solidFill>
                  <a:srgbClr val="000000"/>
                </a:solidFill>
                <a:latin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defRPr sz="2000">
                <a:solidFill>
                  <a:srgbClr val="000000"/>
                </a:solidFill>
                <a:latin typeface="Arial" pitchFamily="34" charset="0"/>
              </a:defRPr>
            </a:lvl9pPr>
          </a:lstStyle>
          <a:p>
            <a:pPr algn="ctr" eaLnBrk="1" hangingPunct="1">
              <a:spcBef>
                <a:spcPct val="0"/>
              </a:spcBef>
            </a:pPr>
            <a:endParaRPr lang="ru-RU" altLang="ru-RU" sz="1800">
              <a:solidFill>
                <a:srgbClr val="FFFFFF"/>
              </a:solidFill>
              <a:latin typeface="Tahoma" pitchFamily="34" charset="0"/>
            </a:endParaRPr>
          </a:p>
        </p:txBody>
      </p:sp>
      <p:sp>
        <p:nvSpPr>
          <p:cNvPr id="24580" name="Rectangle 4"/>
          <p:cNvSpPr>
            <a:spLocks noChangeArrowheads="1"/>
          </p:cNvSpPr>
          <p:nvPr/>
        </p:nvSpPr>
        <p:spPr bwMode="auto">
          <a:xfrm>
            <a:off x="3709988" y="5300663"/>
            <a:ext cx="863600" cy="1079500"/>
          </a:xfrm>
          <a:prstGeom prst="rect">
            <a:avLst/>
          </a:prstGeom>
          <a:solidFill>
            <a:srgbClr val="00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defTabSz="449263" eaLnBrk="0" hangingPunct="0">
              <a:spcBef>
                <a:spcPts val="800"/>
              </a:spcBef>
              <a:buClr>
                <a:srgbClr val="000000"/>
              </a:buClr>
              <a:buSzPct val="100000"/>
              <a:buFont typeface="Times New Roman" pitchFamily="18" charset="0"/>
              <a:defRPr sz="3200">
                <a:solidFill>
                  <a:srgbClr val="000000"/>
                </a:solidFill>
                <a:latin typeface="Arial" pitchFamily="34" charset="0"/>
              </a:defRPr>
            </a:lvl1pPr>
            <a:lvl2pPr marL="742950" indent="-285750" defTabSz="449263" eaLnBrk="0" hangingPunct="0">
              <a:spcBef>
                <a:spcPts val="700"/>
              </a:spcBef>
              <a:buClr>
                <a:srgbClr val="000000"/>
              </a:buClr>
              <a:buSzPct val="100000"/>
              <a:buFont typeface="Times New Roman" pitchFamily="18" charset="0"/>
              <a:defRPr sz="2800">
                <a:solidFill>
                  <a:srgbClr val="000000"/>
                </a:solidFill>
                <a:latin typeface="Arial" pitchFamily="34" charset="0"/>
              </a:defRPr>
            </a:lvl2pPr>
            <a:lvl3pPr marL="1143000" indent="-228600" defTabSz="449263" eaLnBrk="0" hangingPunct="0">
              <a:spcBef>
                <a:spcPts val="600"/>
              </a:spcBef>
              <a:buClr>
                <a:srgbClr val="000000"/>
              </a:buClr>
              <a:buSzPct val="100000"/>
              <a:buFont typeface="Times New Roman" pitchFamily="18" charset="0"/>
              <a:defRPr sz="2400">
                <a:solidFill>
                  <a:srgbClr val="000000"/>
                </a:solidFill>
                <a:latin typeface="Arial" pitchFamily="34" charset="0"/>
              </a:defRPr>
            </a:lvl3pPr>
            <a:lvl4pPr marL="1600200" indent="-228600" defTabSz="449263" eaLnBrk="0" hangingPunct="0">
              <a:spcBef>
                <a:spcPts val="500"/>
              </a:spcBef>
              <a:buClr>
                <a:srgbClr val="000000"/>
              </a:buClr>
              <a:buSzPct val="100000"/>
              <a:buFont typeface="Times New Roman" pitchFamily="18" charset="0"/>
              <a:defRPr sz="2000">
                <a:solidFill>
                  <a:srgbClr val="000000"/>
                </a:solidFill>
                <a:latin typeface="Arial" pitchFamily="34" charset="0"/>
              </a:defRPr>
            </a:lvl4pPr>
            <a:lvl5pPr marL="2057400" indent="-228600" defTabSz="449263" eaLnBrk="0" hangingPunct="0">
              <a:spcBef>
                <a:spcPts val="500"/>
              </a:spcBef>
              <a:buClr>
                <a:srgbClr val="000000"/>
              </a:buClr>
              <a:buSzPct val="100000"/>
              <a:buFont typeface="Times New Roman" pitchFamily="18" charset="0"/>
              <a:defRPr sz="2000">
                <a:solidFill>
                  <a:srgbClr val="000000"/>
                </a:solidFill>
                <a:latin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defRPr sz="2000">
                <a:solidFill>
                  <a:srgbClr val="000000"/>
                </a:solidFill>
                <a:latin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defRPr sz="2000">
                <a:solidFill>
                  <a:srgbClr val="000000"/>
                </a:solidFill>
                <a:latin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defRPr sz="2000">
                <a:solidFill>
                  <a:srgbClr val="000000"/>
                </a:solidFill>
                <a:latin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defRPr sz="2000">
                <a:solidFill>
                  <a:srgbClr val="000000"/>
                </a:solidFill>
                <a:latin typeface="Arial" pitchFamily="34" charset="0"/>
              </a:defRPr>
            </a:lvl9pPr>
          </a:lstStyle>
          <a:p>
            <a:pPr algn="ctr" eaLnBrk="1" hangingPunct="1">
              <a:spcBef>
                <a:spcPct val="0"/>
              </a:spcBef>
            </a:pPr>
            <a:endParaRPr lang="ru-RU" altLang="ru-RU" sz="1800">
              <a:solidFill>
                <a:srgbClr val="FFFFFF"/>
              </a:solidFill>
              <a:latin typeface="Tahoma" pitchFamily="34" charset="0"/>
            </a:endParaRPr>
          </a:p>
        </p:txBody>
      </p:sp>
      <p:sp>
        <p:nvSpPr>
          <p:cNvPr id="24581" name="Rectangle 5"/>
          <p:cNvSpPr>
            <a:spLocks noChangeArrowheads="1"/>
          </p:cNvSpPr>
          <p:nvPr/>
        </p:nvSpPr>
        <p:spPr bwMode="auto">
          <a:xfrm>
            <a:off x="4859338" y="5300663"/>
            <a:ext cx="863600" cy="1079500"/>
          </a:xfrm>
          <a:prstGeom prst="rect">
            <a:avLst/>
          </a:prstGeom>
          <a:solidFill>
            <a:srgbClr val="00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defTabSz="449263" eaLnBrk="0" hangingPunct="0">
              <a:spcBef>
                <a:spcPts val="800"/>
              </a:spcBef>
              <a:buClr>
                <a:srgbClr val="000000"/>
              </a:buClr>
              <a:buSzPct val="100000"/>
              <a:buFont typeface="Times New Roman" pitchFamily="18" charset="0"/>
              <a:defRPr sz="3200">
                <a:solidFill>
                  <a:srgbClr val="000000"/>
                </a:solidFill>
                <a:latin typeface="Arial" pitchFamily="34" charset="0"/>
              </a:defRPr>
            </a:lvl1pPr>
            <a:lvl2pPr marL="742950" indent="-285750" defTabSz="449263" eaLnBrk="0" hangingPunct="0">
              <a:spcBef>
                <a:spcPts val="700"/>
              </a:spcBef>
              <a:buClr>
                <a:srgbClr val="000000"/>
              </a:buClr>
              <a:buSzPct val="100000"/>
              <a:buFont typeface="Times New Roman" pitchFamily="18" charset="0"/>
              <a:defRPr sz="2800">
                <a:solidFill>
                  <a:srgbClr val="000000"/>
                </a:solidFill>
                <a:latin typeface="Arial" pitchFamily="34" charset="0"/>
              </a:defRPr>
            </a:lvl2pPr>
            <a:lvl3pPr marL="1143000" indent="-228600" defTabSz="449263" eaLnBrk="0" hangingPunct="0">
              <a:spcBef>
                <a:spcPts val="600"/>
              </a:spcBef>
              <a:buClr>
                <a:srgbClr val="000000"/>
              </a:buClr>
              <a:buSzPct val="100000"/>
              <a:buFont typeface="Times New Roman" pitchFamily="18" charset="0"/>
              <a:defRPr sz="2400">
                <a:solidFill>
                  <a:srgbClr val="000000"/>
                </a:solidFill>
                <a:latin typeface="Arial" pitchFamily="34" charset="0"/>
              </a:defRPr>
            </a:lvl3pPr>
            <a:lvl4pPr marL="1600200" indent="-228600" defTabSz="449263" eaLnBrk="0" hangingPunct="0">
              <a:spcBef>
                <a:spcPts val="500"/>
              </a:spcBef>
              <a:buClr>
                <a:srgbClr val="000000"/>
              </a:buClr>
              <a:buSzPct val="100000"/>
              <a:buFont typeface="Times New Roman" pitchFamily="18" charset="0"/>
              <a:defRPr sz="2000">
                <a:solidFill>
                  <a:srgbClr val="000000"/>
                </a:solidFill>
                <a:latin typeface="Arial" pitchFamily="34" charset="0"/>
              </a:defRPr>
            </a:lvl4pPr>
            <a:lvl5pPr marL="2057400" indent="-228600" defTabSz="449263" eaLnBrk="0" hangingPunct="0">
              <a:spcBef>
                <a:spcPts val="500"/>
              </a:spcBef>
              <a:buClr>
                <a:srgbClr val="000000"/>
              </a:buClr>
              <a:buSzPct val="100000"/>
              <a:buFont typeface="Times New Roman" pitchFamily="18" charset="0"/>
              <a:defRPr sz="2000">
                <a:solidFill>
                  <a:srgbClr val="000000"/>
                </a:solidFill>
                <a:latin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defRPr sz="2000">
                <a:solidFill>
                  <a:srgbClr val="000000"/>
                </a:solidFill>
                <a:latin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defRPr sz="2000">
                <a:solidFill>
                  <a:srgbClr val="000000"/>
                </a:solidFill>
                <a:latin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defRPr sz="2000">
                <a:solidFill>
                  <a:srgbClr val="000000"/>
                </a:solidFill>
                <a:latin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defRPr sz="2000">
                <a:solidFill>
                  <a:srgbClr val="000000"/>
                </a:solidFill>
                <a:latin typeface="Arial" pitchFamily="34" charset="0"/>
              </a:defRPr>
            </a:lvl9pPr>
          </a:lstStyle>
          <a:p>
            <a:pPr algn="ctr" eaLnBrk="1" hangingPunct="1">
              <a:spcBef>
                <a:spcPct val="0"/>
              </a:spcBef>
            </a:pPr>
            <a:endParaRPr lang="ru-RU" altLang="ru-RU" sz="1800">
              <a:solidFill>
                <a:srgbClr val="FFFFFF"/>
              </a:solidFill>
              <a:latin typeface="Tahoma" pitchFamily="34" charset="0"/>
            </a:endParaRPr>
          </a:p>
        </p:txBody>
      </p:sp>
      <p:sp>
        <p:nvSpPr>
          <p:cNvPr id="24582" name="Rectangle 6"/>
          <p:cNvSpPr>
            <a:spLocks noChangeArrowheads="1"/>
          </p:cNvSpPr>
          <p:nvPr/>
        </p:nvSpPr>
        <p:spPr bwMode="auto">
          <a:xfrm>
            <a:off x="6156325" y="5300663"/>
            <a:ext cx="863600" cy="1079500"/>
          </a:xfrm>
          <a:prstGeom prst="rect">
            <a:avLst/>
          </a:prstGeom>
          <a:solidFill>
            <a:srgbClr val="00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defTabSz="449263" eaLnBrk="0" hangingPunct="0">
              <a:spcBef>
                <a:spcPts val="800"/>
              </a:spcBef>
              <a:buClr>
                <a:srgbClr val="000000"/>
              </a:buClr>
              <a:buSzPct val="100000"/>
              <a:buFont typeface="Times New Roman" pitchFamily="18" charset="0"/>
              <a:defRPr sz="3200">
                <a:solidFill>
                  <a:srgbClr val="000000"/>
                </a:solidFill>
                <a:latin typeface="Arial" pitchFamily="34" charset="0"/>
              </a:defRPr>
            </a:lvl1pPr>
            <a:lvl2pPr marL="742950" indent="-285750" defTabSz="449263" eaLnBrk="0" hangingPunct="0">
              <a:spcBef>
                <a:spcPts val="700"/>
              </a:spcBef>
              <a:buClr>
                <a:srgbClr val="000000"/>
              </a:buClr>
              <a:buSzPct val="100000"/>
              <a:buFont typeface="Times New Roman" pitchFamily="18" charset="0"/>
              <a:defRPr sz="2800">
                <a:solidFill>
                  <a:srgbClr val="000000"/>
                </a:solidFill>
                <a:latin typeface="Arial" pitchFamily="34" charset="0"/>
              </a:defRPr>
            </a:lvl2pPr>
            <a:lvl3pPr marL="1143000" indent="-228600" defTabSz="449263" eaLnBrk="0" hangingPunct="0">
              <a:spcBef>
                <a:spcPts val="600"/>
              </a:spcBef>
              <a:buClr>
                <a:srgbClr val="000000"/>
              </a:buClr>
              <a:buSzPct val="100000"/>
              <a:buFont typeface="Times New Roman" pitchFamily="18" charset="0"/>
              <a:defRPr sz="2400">
                <a:solidFill>
                  <a:srgbClr val="000000"/>
                </a:solidFill>
                <a:latin typeface="Arial" pitchFamily="34" charset="0"/>
              </a:defRPr>
            </a:lvl3pPr>
            <a:lvl4pPr marL="1600200" indent="-228600" defTabSz="449263" eaLnBrk="0" hangingPunct="0">
              <a:spcBef>
                <a:spcPts val="500"/>
              </a:spcBef>
              <a:buClr>
                <a:srgbClr val="000000"/>
              </a:buClr>
              <a:buSzPct val="100000"/>
              <a:buFont typeface="Times New Roman" pitchFamily="18" charset="0"/>
              <a:defRPr sz="2000">
                <a:solidFill>
                  <a:srgbClr val="000000"/>
                </a:solidFill>
                <a:latin typeface="Arial" pitchFamily="34" charset="0"/>
              </a:defRPr>
            </a:lvl4pPr>
            <a:lvl5pPr marL="2057400" indent="-228600" defTabSz="449263" eaLnBrk="0" hangingPunct="0">
              <a:spcBef>
                <a:spcPts val="500"/>
              </a:spcBef>
              <a:buClr>
                <a:srgbClr val="000000"/>
              </a:buClr>
              <a:buSzPct val="100000"/>
              <a:buFont typeface="Times New Roman" pitchFamily="18" charset="0"/>
              <a:defRPr sz="2000">
                <a:solidFill>
                  <a:srgbClr val="000000"/>
                </a:solidFill>
                <a:latin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defRPr sz="2000">
                <a:solidFill>
                  <a:srgbClr val="000000"/>
                </a:solidFill>
                <a:latin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defRPr sz="2000">
                <a:solidFill>
                  <a:srgbClr val="000000"/>
                </a:solidFill>
                <a:latin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defRPr sz="2000">
                <a:solidFill>
                  <a:srgbClr val="000000"/>
                </a:solidFill>
                <a:latin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defRPr sz="2000">
                <a:solidFill>
                  <a:srgbClr val="000000"/>
                </a:solidFill>
                <a:latin typeface="Arial" pitchFamily="34" charset="0"/>
              </a:defRPr>
            </a:lvl9pPr>
          </a:lstStyle>
          <a:p>
            <a:pPr algn="ctr" eaLnBrk="1" hangingPunct="1">
              <a:spcBef>
                <a:spcPct val="0"/>
              </a:spcBef>
            </a:pPr>
            <a:endParaRPr lang="ru-RU" altLang="ru-RU" sz="1800">
              <a:solidFill>
                <a:srgbClr val="FFFFFF"/>
              </a:solidFill>
              <a:latin typeface="Tahoma" pitchFamily="34" charset="0"/>
            </a:endParaRPr>
          </a:p>
        </p:txBody>
      </p:sp>
      <p:sp>
        <p:nvSpPr>
          <p:cNvPr id="75784" name="Text Box 7"/>
          <p:cNvSpPr txBox="1">
            <a:spLocks noChangeArrowheads="1"/>
          </p:cNvSpPr>
          <p:nvPr/>
        </p:nvSpPr>
        <p:spPr bwMode="auto">
          <a:xfrm>
            <a:off x="6149975" y="6092825"/>
            <a:ext cx="293688"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defTabSz="449263" eaLnBrk="0" hangingPunct="0">
              <a:spcBef>
                <a:spcPts val="8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itchFamily="34" charset="0"/>
              </a:defRPr>
            </a:lvl1pPr>
            <a:lvl2pPr marL="742950" indent="-285750" defTabSz="449263" eaLnBrk="0" hangingPunct="0">
              <a:spcBef>
                <a:spcPts val="7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defRPr>
            </a:lvl2pPr>
            <a:lvl3pPr marL="1143000" indent="-228600" defTabSz="449263" eaLnBrk="0" hangingPunct="0">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defRPr>
            </a:lvl3pPr>
            <a:lvl4pPr marL="1600200" indent="-228600" defTabSz="449263" eaLnBrk="0" hangingPunct="0">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defRPr>
            </a:lvl4pPr>
            <a:lvl5pPr marL="2057400" indent="-228600" defTabSz="449263" eaLnBrk="0" hangingPunct="0">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defRPr>
            </a:lvl9pPr>
          </a:lstStyle>
          <a:p>
            <a:pPr algn="ctr" eaLnBrk="1" hangingPunct="1">
              <a:spcBef>
                <a:spcPct val="0"/>
              </a:spcBef>
            </a:pPr>
            <a:r>
              <a:rPr lang="ru-RU" altLang="ru-RU" sz="1400">
                <a:latin typeface="Tahoma" pitchFamily="34" charset="0"/>
              </a:rPr>
              <a:t>4</a:t>
            </a:r>
          </a:p>
        </p:txBody>
      </p:sp>
      <p:sp>
        <p:nvSpPr>
          <p:cNvPr id="75785" name="Text Box 8"/>
          <p:cNvSpPr txBox="1">
            <a:spLocks noChangeArrowheads="1"/>
          </p:cNvSpPr>
          <p:nvPr/>
        </p:nvSpPr>
        <p:spPr bwMode="auto">
          <a:xfrm>
            <a:off x="3629025" y="6021388"/>
            <a:ext cx="293688" cy="306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defTabSz="449263" eaLnBrk="0" hangingPunct="0">
              <a:spcBef>
                <a:spcPts val="8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itchFamily="34" charset="0"/>
              </a:defRPr>
            </a:lvl1pPr>
            <a:lvl2pPr marL="742950" indent="-285750" defTabSz="449263" eaLnBrk="0" hangingPunct="0">
              <a:spcBef>
                <a:spcPts val="7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defRPr>
            </a:lvl2pPr>
            <a:lvl3pPr marL="1143000" indent="-228600" defTabSz="449263" eaLnBrk="0" hangingPunct="0">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defRPr>
            </a:lvl3pPr>
            <a:lvl4pPr marL="1600200" indent="-228600" defTabSz="449263" eaLnBrk="0" hangingPunct="0">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defRPr>
            </a:lvl4pPr>
            <a:lvl5pPr marL="2057400" indent="-228600" defTabSz="449263" eaLnBrk="0" hangingPunct="0">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defRPr>
            </a:lvl9pPr>
          </a:lstStyle>
          <a:p>
            <a:pPr algn="ctr" eaLnBrk="1" hangingPunct="1">
              <a:spcBef>
                <a:spcPct val="0"/>
              </a:spcBef>
            </a:pPr>
            <a:r>
              <a:rPr lang="ru-RU" altLang="ru-RU" sz="1400">
                <a:latin typeface="Tahoma" pitchFamily="34" charset="0"/>
              </a:rPr>
              <a:t>2</a:t>
            </a:r>
          </a:p>
        </p:txBody>
      </p:sp>
      <p:sp>
        <p:nvSpPr>
          <p:cNvPr id="75786" name="Text Box 9"/>
          <p:cNvSpPr txBox="1">
            <a:spLocks noChangeArrowheads="1"/>
          </p:cNvSpPr>
          <p:nvPr/>
        </p:nvSpPr>
        <p:spPr bwMode="auto">
          <a:xfrm>
            <a:off x="4852988" y="6021388"/>
            <a:ext cx="293687" cy="306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defTabSz="449263" eaLnBrk="0" hangingPunct="0">
              <a:spcBef>
                <a:spcPts val="8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itchFamily="34" charset="0"/>
              </a:defRPr>
            </a:lvl1pPr>
            <a:lvl2pPr marL="742950" indent="-285750" defTabSz="449263" eaLnBrk="0" hangingPunct="0">
              <a:spcBef>
                <a:spcPts val="7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defRPr>
            </a:lvl2pPr>
            <a:lvl3pPr marL="1143000" indent="-228600" defTabSz="449263" eaLnBrk="0" hangingPunct="0">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defRPr>
            </a:lvl3pPr>
            <a:lvl4pPr marL="1600200" indent="-228600" defTabSz="449263" eaLnBrk="0" hangingPunct="0">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defRPr>
            </a:lvl4pPr>
            <a:lvl5pPr marL="2057400" indent="-228600" defTabSz="449263" eaLnBrk="0" hangingPunct="0">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defRPr>
            </a:lvl9pPr>
          </a:lstStyle>
          <a:p>
            <a:pPr algn="ctr" eaLnBrk="1" hangingPunct="1">
              <a:spcBef>
                <a:spcPct val="0"/>
              </a:spcBef>
            </a:pPr>
            <a:r>
              <a:rPr lang="ru-RU" altLang="ru-RU" sz="1400">
                <a:latin typeface="Tahoma" pitchFamily="34" charset="0"/>
              </a:rPr>
              <a:t>3</a:t>
            </a:r>
          </a:p>
        </p:txBody>
      </p:sp>
      <p:sp>
        <p:nvSpPr>
          <p:cNvPr id="75787" name="Text Box 10"/>
          <p:cNvSpPr txBox="1">
            <a:spLocks noChangeArrowheads="1"/>
          </p:cNvSpPr>
          <p:nvPr/>
        </p:nvSpPr>
        <p:spPr bwMode="auto">
          <a:xfrm>
            <a:off x="2333625" y="6092825"/>
            <a:ext cx="293688"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defTabSz="449263" eaLnBrk="0" hangingPunct="0">
              <a:spcBef>
                <a:spcPts val="8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itchFamily="34" charset="0"/>
              </a:defRPr>
            </a:lvl1pPr>
            <a:lvl2pPr marL="742950" indent="-285750" defTabSz="449263" eaLnBrk="0" hangingPunct="0">
              <a:spcBef>
                <a:spcPts val="7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itchFamily="34" charset="0"/>
              </a:defRPr>
            </a:lvl2pPr>
            <a:lvl3pPr marL="1143000" indent="-228600" defTabSz="449263" eaLnBrk="0" hangingPunct="0">
              <a:spcBef>
                <a:spcPts val="6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itchFamily="34" charset="0"/>
              </a:defRPr>
            </a:lvl3pPr>
            <a:lvl4pPr marL="1600200" indent="-228600" defTabSz="449263" eaLnBrk="0" hangingPunct="0">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defRPr>
            </a:lvl4pPr>
            <a:lvl5pPr marL="2057400" indent="-228600" defTabSz="449263" eaLnBrk="0" hangingPunct="0">
              <a:spcBef>
                <a:spcPts val="500"/>
              </a:spcBef>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itchFamily="34" charset="0"/>
              </a:defRPr>
            </a:lvl9pPr>
          </a:lstStyle>
          <a:p>
            <a:pPr algn="ctr" eaLnBrk="1" hangingPunct="1">
              <a:spcBef>
                <a:spcPct val="0"/>
              </a:spcBef>
            </a:pPr>
            <a:r>
              <a:rPr lang="ru-RU" altLang="ru-RU" sz="1400">
                <a:latin typeface="Tahoma" pitchFamily="34" charset="0"/>
              </a:rPr>
              <a:t>1</a:t>
            </a:r>
          </a:p>
        </p:txBody>
      </p:sp>
      <p:pic>
        <p:nvPicPr>
          <p:cNvPr id="75788"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725" y="3068638"/>
            <a:ext cx="2089150" cy="18875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withEffect">
                                  <p:stCondLst>
                                    <p:cond delay="0"/>
                                  </p:stCondLst>
                                  <p:childTnLst>
                                    <p:set>
                                      <p:cBhvr additive="repl">
                                        <p:cTn id="6" dur="1" fill="hold">
                                          <p:stCondLst>
                                            <p:cond delay="0"/>
                                          </p:stCondLst>
                                        </p:cTn>
                                        <p:tgtEl>
                                          <p:spTgt spid="24578">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4" fill="hold" nodeType="clickEffect">
                                  <p:stCondLst>
                                    <p:cond delay="0"/>
                                  </p:stCondLst>
                                  <p:childTnLst>
                                    <p:set>
                                      <p:cBhvr additive="repl">
                                        <p:cTn id="10" dur="1" fill="hold">
                                          <p:stCondLst>
                                            <p:cond delay="0"/>
                                          </p:stCondLst>
                                        </p:cTn>
                                        <p:tgtEl>
                                          <p:spTgt spid="24578">
                                            <p:txEl>
                                              <p:pRg st="0" end="0"/>
                                            </p:txEl>
                                          </p:spTgt>
                                        </p:tgtEl>
                                        <p:attrNameLst>
                                          <p:attrName>style.visibility</p:attrName>
                                        </p:attrNameLst>
                                      </p:cBhvr>
                                      <p:to>
                                        <p:strVal val="visible"/>
                                      </p:to>
                                    </p:set>
                                    <p:animEffect transition="in" filter="wipe(down)">
                                      <p:cBhvr additive="repl">
                                        <p:cTn id="11" dur="500"/>
                                        <p:tgtEl>
                                          <p:spTgt spid="2457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par>
              <p:cTn id="12" fill="hold" nodeType="interactiveSeq">
                <p:stCondLst>
                  <p:cond evt="onClick" delay="0">
                    <p:tgtEl>
                      <p:spTgt spid="24579"/>
                    </p:tgtEl>
                  </p:cond>
                </p:stCondLst>
                <p:childTnLst>
                  <p:par>
                    <p:cTn id="13" fill="hold" nodeType="clickEffect">
                      <p:childTnLst>
                        <p:par>
                          <p:cTn id="14" fill="hold" nodeType="clickEffect">
                            <p:stCondLst>
                              <p:cond delay="0"/>
                            </p:stCondLst>
                            <p:childTnLst>
                              <p:par>
                                <p:cTn id="15" presetID="9" presetClass="exit" fill="hold" grpId="0" nodeType="clickEffect">
                                  <p:stCondLst>
                                    <p:cond delay="0"/>
                                  </p:stCondLst>
                                  <p:childTnLst>
                                    <p:animEffect transition="out" filter="dissolve">
                                      <p:cBhvr additive="repl">
                                        <p:cTn id="16" dur="500"/>
                                        <p:tgtEl>
                                          <p:spTgt spid="24579"/>
                                        </p:tgtEl>
                                      </p:cBhvr>
                                    </p:animEffect>
                                    <p:set>
                                      <p:cBhvr additive="repl">
                                        <p:cTn id="17" dur="1" fill="hold">
                                          <p:stCondLst>
                                            <p:cond delay="0"/>
                                          </p:stCondLst>
                                        </p:cTn>
                                        <p:tgtEl>
                                          <p:spTgt spid="24579"/>
                                        </p:tgtEl>
                                        <p:attrNameLst>
                                          <p:attrName>style.visibility</p:attrName>
                                        </p:attrNameLst>
                                      </p:cBhvr>
                                      <p:to>
                                        <p:strVal val="hidden"/>
                                      </p:to>
                                    </p:set>
                                  </p:childTnLst>
                                </p:cTn>
                              </p:par>
                            </p:childTnLst>
                          </p:cTn>
                        </p:par>
                      </p:childTnLst>
                    </p:cTn>
                  </p:par>
                </p:childTnLst>
              </p:cTn>
            </p:par>
            <p:par>
              <p:cTn id="18" fill="hold" nodeType="interactiveSeq">
                <p:stCondLst>
                  <p:cond evt="onClick" delay="0">
                    <p:tgtEl>
                      <p:spTgt spid="24580"/>
                    </p:tgtEl>
                  </p:cond>
                </p:stCondLst>
                <p:childTnLst>
                  <p:par>
                    <p:cTn id="19" fill="hold" nodeType="clickEffect">
                      <p:childTnLst>
                        <p:par>
                          <p:cTn id="20" fill="hold" nodeType="clickEffect">
                            <p:stCondLst>
                              <p:cond delay="0"/>
                            </p:stCondLst>
                            <p:childTnLst>
                              <p:par>
                                <p:cTn id="21" presetID="9" presetClass="exit" fill="hold" grpId="0" nodeType="clickEffect">
                                  <p:stCondLst>
                                    <p:cond delay="0"/>
                                  </p:stCondLst>
                                  <p:childTnLst>
                                    <p:animEffect transition="out" filter="dissolve">
                                      <p:cBhvr additive="repl">
                                        <p:cTn id="22" dur="500"/>
                                        <p:tgtEl>
                                          <p:spTgt spid="24580"/>
                                        </p:tgtEl>
                                      </p:cBhvr>
                                    </p:animEffect>
                                    <p:set>
                                      <p:cBhvr additive="repl">
                                        <p:cTn id="23" dur="1" fill="hold">
                                          <p:stCondLst>
                                            <p:cond delay="0"/>
                                          </p:stCondLst>
                                        </p:cTn>
                                        <p:tgtEl>
                                          <p:spTgt spid="24580"/>
                                        </p:tgtEl>
                                        <p:attrNameLst>
                                          <p:attrName>style.visibility</p:attrName>
                                        </p:attrNameLst>
                                      </p:cBhvr>
                                      <p:to>
                                        <p:strVal val="hidden"/>
                                      </p:to>
                                    </p:set>
                                  </p:childTnLst>
                                </p:cTn>
                              </p:par>
                            </p:childTnLst>
                          </p:cTn>
                        </p:par>
                      </p:childTnLst>
                    </p:cTn>
                  </p:par>
                </p:childTnLst>
              </p:cTn>
            </p:par>
            <p:par>
              <p:cTn id="24" fill="hold" nodeType="interactiveSeq">
                <p:stCondLst>
                  <p:cond evt="onClick" delay="0">
                    <p:tgtEl>
                      <p:spTgt spid="24581"/>
                    </p:tgtEl>
                  </p:cond>
                </p:stCondLst>
                <p:childTnLst>
                  <p:par>
                    <p:cTn id="25" fill="hold" nodeType="clickEffect">
                      <p:childTnLst>
                        <p:par>
                          <p:cTn id="26" fill="hold" nodeType="clickEffect">
                            <p:stCondLst>
                              <p:cond delay="0"/>
                            </p:stCondLst>
                            <p:childTnLst>
                              <p:par>
                                <p:cTn id="27" presetID="9" presetClass="exit" fill="hold" grpId="0" nodeType="clickEffect">
                                  <p:stCondLst>
                                    <p:cond delay="0"/>
                                  </p:stCondLst>
                                  <p:childTnLst>
                                    <p:animEffect transition="out" filter="dissolve">
                                      <p:cBhvr additive="repl">
                                        <p:cTn id="28" dur="500"/>
                                        <p:tgtEl>
                                          <p:spTgt spid="24581"/>
                                        </p:tgtEl>
                                      </p:cBhvr>
                                    </p:animEffect>
                                    <p:set>
                                      <p:cBhvr additive="repl">
                                        <p:cTn id="29" dur="1" fill="hold">
                                          <p:stCondLst>
                                            <p:cond delay="0"/>
                                          </p:stCondLst>
                                        </p:cTn>
                                        <p:tgtEl>
                                          <p:spTgt spid="24581"/>
                                        </p:tgtEl>
                                        <p:attrNameLst>
                                          <p:attrName>style.visibility</p:attrName>
                                        </p:attrNameLst>
                                      </p:cBhvr>
                                      <p:to>
                                        <p:strVal val="hidden"/>
                                      </p:to>
                                    </p:set>
                                  </p:childTnLst>
                                </p:cTn>
                              </p:par>
                            </p:childTnLst>
                          </p:cTn>
                        </p:par>
                      </p:childTnLst>
                    </p:cTn>
                  </p:par>
                </p:childTnLst>
              </p:cTn>
            </p:par>
            <p:par>
              <p:cTn id="30" fill="hold" nodeType="interactiveSeq">
                <p:stCondLst>
                  <p:cond evt="onClick" delay="0">
                    <p:tgtEl>
                      <p:spTgt spid="24582"/>
                    </p:tgtEl>
                  </p:cond>
                </p:stCondLst>
                <p:childTnLst>
                  <p:par>
                    <p:cTn id="31" fill="hold" nodeType="clickEffect">
                      <p:childTnLst>
                        <p:par>
                          <p:cTn id="32" fill="hold" nodeType="clickEffect">
                            <p:stCondLst>
                              <p:cond delay="0"/>
                            </p:stCondLst>
                            <p:childTnLst>
                              <p:par>
                                <p:cTn id="33" presetID="9" presetClass="exit" fill="hold" grpId="0" nodeType="clickEffect">
                                  <p:stCondLst>
                                    <p:cond delay="0"/>
                                  </p:stCondLst>
                                  <p:childTnLst>
                                    <p:animEffect transition="out" filter="dissolve">
                                      <p:cBhvr additive="repl">
                                        <p:cTn id="34" dur="500"/>
                                        <p:tgtEl>
                                          <p:spTgt spid="24582"/>
                                        </p:tgtEl>
                                      </p:cBhvr>
                                    </p:animEffect>
                                    <p:set>
                                      <p:cBhvr additive="repl">
                                        <p:cTn id="35" dur="1" fill="hold">
                                          <p:stCondLst>
                                            <p:cond delay="0"/>
                                          </p:stCondLst>
                                        </p:cTn>
                                        <p:tgtEl>
                                          <p:spTgt spid="24582"/>
                                        </p:tgtEl>
                                        <p:attrNameLst>
                                          <p:attrName>style.visibility</p:attrName>
                                        </p:attrNameLst>
                                      </p:cBhvr>
                                      <p:to>
                                        <p:strVal val="hidden"/>
                                      </p:to>
                                    </p:set>
                                  </p:childTnLst>
                                </p:cTn>
                              </p:par>
                            </p:childTnLst>
                          </p:cTn>
                        </p:par>
                      </p:childTnLst>
                    </p:cTn>
                  </p:par>
                </p:childTnLst>
              </p:cTn>
            </p:par>
          </p:childTnLst>
        </p:cTn>
      </p:par>
    </p:tnLst>
    <p:bldLst>
      <p:bldP spid="24579" grpId="0" animBg="1"/>
      <p:bldP spid="24580" grpId="0" animBg="1"/>
      <p:bldP spid="24581" grpId="0" animBg="1"/>
      <p:bldP spid="2458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Прямоугольник 1"/>
          <p:cNvSpPr>
            <a:spLocks noChangeArrowheads="1"/>
          </p:cNvSpPr>
          <p:nvPr/>
        </p:nvSpPr>
        <p:spPr bwMode="auto">
          <a:xfrm>
            <a:off x="395288" y="260350"/>
            <a:ext cx="61214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800"/>
              </a:spcBef>
              <a:buClr>
                <a:srgbClr val="000000"/>
              </a:buClr>
              <a:buSzPct val="100000"/>
              <a:buFont typeface="Times New Roman" pitchFamily="18" charset="0"/>
              <a:defRPr sz="3200">
                <a:solidFill>
                  <a:srgbClr val="000000"/>
                </a:solidFill>
                <a:latin typeface="Arial" pitchFamily="34" charset="0"/>
              </a:defRPr>
            </a:lvl1pPr>
            <a:lvl2pPr marL="742950" indent="-285750" eaLnBrk="0" hangingPunct="0">
              <a:spcBef>
                <a:spcPts val="700"/>
              </a:spcBef>
              <a:buClr>
                <a:srgbClr val="000000"/>
              </a:buClr>
              <a:buSzPct val="100000"/>
              <a:buFont typeface="Times New Roman" pitchFamily="18" charset="0"/>
              <a:defRPr sz="2800">
                <a:solidFill>
                  <a:srgbClr val="000000"/>
                </a:solidFill>
                <a:latin typeface="Arial" pitchFamily="34" charset="0"/>
              </a:defRPr>
            </a:lvl2pPr>
            <a:lvl3pPr marL="1143000" indent="-228600" eaLnBrk="0" hangingPunct="0">
              <a:spcBef>
                <a:spcPts val="600"/>
              </a:spcBef>
              <a:buClr>
                <a:srgbClr val="000000"/>
              </a:buClr>
              <a:buSzPct val="100000"/>
              <a:buFont typeface="Times New Roman" pitchFamily="18" charset="0"/>
              <a:defRPr sz="2400">
                <a:solidFill>
                  <a:srgbClr val="000000"/>
                </a:solidFill>
                <a:latin typeface="Arial" pitchFamily="34" charset="0"/>
              </a:defRPr>
            </a:lvl3pPr>
            <a:lvl4pPr marL="1600200" indent="-228600" eaLnBrk="0" hangingPunct="0">
              <a:spcBef>
                <a:spcPts val="500"/>
              </a:spcBef>
              <a:buClr>
                <a:srgbClr val="000000"/>
              </a:buClr>
              <a:buSzPct val="100000"/>
              <a:buFont typeface="Times New Roman" pitchFamily="18" charset="0"/>
              <a:defRPr sz="2000">
                <a:solidFill>
                  <a:srgbClr val="000000"/>
                </a:solidFill>
                <a:latin typeface="Arial" pitchFamily="34" charset="0"/>
              </a:defRPr>
            </a:lvl4pPr>
            <a:lvl5pPr marL="2057400" indent="-228600" eaLnBrk="0" hangingPunct="0">
              <a:spcBef>
                <a:spcPts val="500"/>
              </a:spcBef>
              <a:buClr>
                <a:srgbClr val="000000"/>
              </a:buClr>
              <a:buSzPct val="100000"/>
              <a:buFont typeface="Times New Roman" pitchFamily="18" charset="0"/>
              <a:defRPr sz="2000">
                <a:solidFill>
                  <a:srgbClr val="000000"/>
                </a:solidFill>
                <a:latin typeface="Arial" pitchFamily="34" charset="0"/>
              </a:defRPr>
            </a:lvl5pPr>
            <a:lvl6pPr marL="2514600" indent="-228600" eaLnBrk="0" fontAlgn="base" hangingPunct="0">
              <a:spcBef>
                <a:spcPts val="500"/>
              </a:spcBef>
              <a:spcAft>
                <a:spcPct val="0"/>
              </a:spcAft>
              <a:buClr>
                <a:srgbClr val="000000"/>
              </a:buClr>
              <a:buSzPct val="100000"/>
              <a:buFont typeface="Times New Roman" pitchFamily="18" charset="0"/>
              <a:defRPr sz="2000">
                <a:solidFill>
                  <a:srgbClr val="000000"/>
                </a:solidFill>
                <a:latin typeface="Arial" pitchFamily="34" charset="0"/>
              </a:defRPr>
            </a:lvl6pPr>
            <a:lvl7pPr marL="2971800" indent="-228600" eaLnBrk="0" fontAlgn="base" hangingPunct="0">
              <a:spcBef>
                <a:spcPts val="500"/>
              </a:spcBef>
              <a:spcAft>
                <a:spcPct val="0"/>
              </a:spcAft>
              <a:buClr>
                <a:srgbClr val="000000"/>
              </a:buClr>
              <a:buSzPct val="100000"/>
              <a:buFont typeface="Times New Roman" pitchFamily="18" charset="0"/>
              <a:defRPr sz="2000">
                <a:solidFill>
                  <a:srgbClr val="000000"/>
                </a:solidFill>
                <a:latin typeface="Arial" pitchFamily="34" charset="0"/>
              </a:defRPr>
            </a:lvl7pPr>
            <a:lvl8pPr marL="3429000" indent="-228600" eaLnBrk="0" fontAlgn="base" hangingPunct="0">
              <a:spcBef>
                <a:spcPts val="500"/>
              </a:spcBef>
              <a:spcAft>
                <a:spcPct val="0"/>
              </a:spcAft>
              <a:buClr>
                <a:srgbClr val="000000"/>
              </a:buClr>
              <a:buSzPct val="100000"/>
              <a:buFont typeface="Times New Roman" pitchFamily="18" charset="0"/>
              <a:defRPr sz="2000">
                <a:solidFill>
                  <a:srgbClr val="000000"/>
                </a:solidFill>
                <a:latin typeface="Arial" pitchFamily="34" charset="0"/>
              </a:defRPr>
            </a:lvl8pPr>
            <a:lvl9pPr marL="3886200" indent="-228600" eaLnBrk="0" fontAlgn="base" hangingPunct="0">
              <a:spcBef>
                <a:spcPts val="500"/>
              </a:spcBef>
              <a:spcAft>
                <a:spcPct val="0"/>
              </a:spcAft>
              <a:buClr>
                <a:srgbClr val="000000"/>
              </a:buClr>
              <a:buSzPct val="100000"/>
              <a:buFont typeface="Times New Roman" pitchFamily="18" charset="0"/>
              <a:defRPr sz="2000">
                <a:solidFill>
                  <a:srgbClr val="000000"/>
                </a:solidFill>
                <a:latin typeface="Arial" pitchFamily="34" charset="0"/>
              </a:defRPr>
            </a:lvl9pPr>
          </a:lstStyle>
          <a:p>
            <a:pPr eaLnBrk="1" hangingPunct="1">
              <a:spcBef>
                <a:spcPct val="0"/>
              </a:spcBef>
              <a:buClrTx/>
              <a:buSzTx/>
              <a:buFontTx/>
              <a:buNone/>
            </a:pPr>
            <a:r>
              <a:rPr lang="ru-RU" altLang="ru-RU" sz="2200" b="1">
                <a:solidFill>
                  <a:srgbClr val="FF0000"/>
                </a:solidFill>
              </a:rPr>
              <a:t>Когда празднуют день числа Пи?</a:t>
            </a:r>
          </a:p>
          <a:p>
            <a:pPr eaLnBrk="1" hangingPunct="1">
              <a:spcBef>
                <a:spcPct val="0"/>
              </a:spcBef>
              <a:buClrTx/>
              <a:buSzTx/>
              <a:buFontTx/>
              <a:buNone/>
            </a:pPr>
            <a:r>
              <a:rPr lang="ru-RU" altLang="ru-RU" sz="2200">
                <a:solidFill>
                  <a:schemeClr val="tx1"/>
                </a:solidFill>
              </a:rPr>
              <a:t>У числа Пи есть два неофициальных праздника. Первый — 14 марта, потому что этот день в Америке записывается как 3.14. Второй — 22 июля, которое в европейском формате записывается 22/7, а значение такой дроби является достаточно популярным приближённым значением числа Пи.</a:t>
            </a:r>
          </a:p>
        </p:txBody>
      </p:sp>
      <p:pic>
        <p:nvPicPr>
          <p:cNvPr id="77827" name="Picture 2" descr="4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025" y="765175"/>
            <a:ext cx="1871663"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8" name="Прямоугольник 2"/>
          <p:cNvSpPr>
            <a:spLocks noChangeArrowheads="1"/>
          </p:cNvSpPr>
          <p:nvPr/>
        </p:nvSpPr>
        <p:spPr bwMode="auto">
          <a:xfrm>
            <a:off x="2268538" y="3400425"/>
            <a:ext cx="675005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800"/>
              </a:spcBef>
              <a:buClr>
                <a:srgbClr val="000000"/>
              </a:buClr>
              <a:buSzPct val="100000"/>
              <a:buFont typeface="Times New Roman" pitchFamily="18" charset="0"/>
              <a:defRPr sz="3200">
                <a:solidFill>
                  <a:srgbClr val="000000"/>
                </a:solidFill>
                <a:latin typeface="Arial" pitchFamily="34" charset="0"/>
              </a:defRPr>
            </a:lvl1pPr>
            <a:lvl2pPr marL="742950" indent="-285750" eaLnBrk="0" hangingPunct="0">
              <a:spcBef>
                <a:spcPts val="700"/>
              </a:spcBef>
              <a:buClr>
                <a:srgbClr val="000000"/>
              </a:buClr>
              <a:buSzPct val="100000"/>
              <a:buFont typeface="Times New Roman" pitchFamily="18" charset="0"/>
              <a:defRPr sz="2800">
                <a:solidFill>
                  <a:srgbClr val="000000"/>
                </a:solidFill>
                <a:latin typeface="Arial" pitchFamily="34" charset="0"/>
              </a:defRPr>
            </a:lvl2pPr>
            <a:lvl3pPr marL="1143000" indent="-228600" eaLnBrk="0" hangingPunct="0">
              <a:spcBef>
                <a:spcPts val="600"/>
              </a:spcBef>
              <a:buClr>
                <a:srgbClr val="000000"/>
              </a:buClr>
              <a:buSzPct val="100000"/>
              <a:buFont typeface="Times New Roman" pitchFamily="18" charset="0"/>
              <a:defRPr sz="2400">
                <a:solidFill>
                  <a:srgbClr val="000000"/>
                </a:solidFill>
                <a:latin typeface="Arial" pitchFamily="34" charset="0"/>
              </a:defRPr>
            </a:lvl3pPr>
            <a:lvl4pPr marL="1600200" indent="-228600" eaLnBrk="0" hangingPunct="0">
              <a:spcBef>
                <a:spcPts val="500"/>
              </a:spcBef>
              <a:buClr>
                <a:srgbClr val="000000"/>
              </a:buClr>
              <a:buSzPct val="100000"/>
              <a:buFont typeface="Times New Roman" pitchFamily="18" charset="0"/>
              <a:defRPr sz="2000">
                <a:solidFill>
                  <a:srgbClr val="000000"/>
                </a:solidFill>
                <a:latin typeface="Arial" pitchFamily="34" charset="0"/>
              </a:defRPr>
            </a:lvl4pPr>
            <a:lvl5pPr marL="2057400" indent="-228600" eaLnBrk="0" hangingPunct="0">
              <a:spcBef>
                <a:spcPts val="500"/>
              </a:spcBef>
              <a:buClr>
                <a:srgbClr val="000000"/>
              </a:buClr>
              <a:buSzPct val="100000"/>
              <a:buFont typeface="Times New Roman" pitchFamily="18" charset="0"/>
              <a:defRPr sz="2000">
                <a:solidFill>
                  <a:srgbClr val="000000"/>
                </a:solidFill>
                <a:latin typeface="Arial" pitchFamily="34" charset="0"/>
              </a:defRPr>
            </a:lvl5pPr>
            <a:lvl6pPr marL="2514600" indent="-228600" eaLnBrk="0" fontAlgn="base" hangingPunct="0">
              <a:spcBef>
                <a:spcPts val="500"/>
              </a:spcBef>
              <a:spcAft>
                <a:spcPct val="0"/>
              </a:spcAft>
              <a:buClr>
                <a:srgbClr val="000000"/>
              </a:buClr>
              <a:buSzPct val="100000"/>
              <a:buFont typeface="Times New Roman" pitchFamily="18" charset="0"/>
              <a:defRPr sz="2000">
                <a:solidFill>
                  <a:srgbClr val="000000"/>
                </a:solidFill>
                <a:latin typeface="Arial" pitchFamily="34" charset="0"/>
              </a:defRPr>
            </a:lvl6pPr>
            <a:lvl7pPr marL="2971800" indent="-228600" eaLnBrk="0" fontAlgn="base" hangingPunct="0">
              <a:spcBef>
                <a:spcPts val="500"/>
              </a:spcBef>
              <a:spcAft>
                <a:spcPct val="0"/>
              </a:spcAft>
              <a:buClr>
                <a:srgbClr val="000000"/>
              </a:buClr>
              <a:buSzPct val="100000"/>
              <a:buFont typeface="Times New Roman" pitchFamily="18" charset="0"/>
              <a:defRPr sz="2000">
                <a:solidFill>
                  <a:srgbClr val="000000"/>
                </a:solidFill>
                <a:latin typeface="Arial" pitchFamily="34" charset="0"/>
              </a:defRPr>
            </a:lvl7pPr>
            <a:lvl8pPr marL="3429000" indent="-228600" eaLnBrk="0" fontAlgn="base" hangingPunct="0">
              <a:spcBef>
                <a:spcPts val="500"/>
              </a:spcBef>
              <a:spcAft>
                <a:spcPct val="0"/>
              </a:spcAft>
              <a:buClr>
                <a:srgbClr val="000000"/>
              </a:buClr>
              <a:buSzPct val="100000"/>
              <a:buFont typeface="Times New Roman" pitchFamily="18" charset="0"/>
              <a:defRPr sz="2000">
                <a:solidFill>
                  <a:srgbClr val="000000"/>
                </a:solidFill>
                <a:latin typeface="Arial" pitchFamily="34" charset="0"/>
              </a:defRPr>
            </a:lvl8pPr>
            <a:lvl9pPr marL="3886200" indent="-228600" eaLnBrk="0" fontAlgn="base" hangingPunct="0">
              <a:spcBef>
                <a:spcPts val="500"/>
              </a:spcBef>
              <a:spcAft>
                <a:spcPct val="0"/>
              </a:spcAft>
              <a:buClr>
                <a:srgbClr val="000000"/>
              </a:buClr>
              <a:buSzPct val="100000"/>
              <a:buFont typeface="Times New Roman" pitchFamily="18" charset="0"/>
              <a:defRPr sz="2000">
                <a:solidFill>
                  <a:srgbClr val="000000"/>
                </a:solidFill>
                <a:latin typeface="Arial" pitchFamily="34" charset="0"/>
              </a:defRPr>
            </a:lvl9pPr>
          </a:lstStyle>
          <a:p>
            <a:pPr eaLnBrk="1" hangingPunct="1">
              <a:spcBef>
                <a:spcPct val="0"/>
              </a:spcBef>
              <a:buClrTx/>
              <a:buSzTx/>
              <a:buFontTx/>
              <a:buNone/>
            </a:pPr>
            <a:r>
              <a:rPr lang="ru-RU" altLang="ru-RU" sz="2200">
                <a:solidFill>
                  <a:srgbClr val="FF0000"/>
                </a:solidFill>
              </a:rPr>
              <a:t>Почему произведение «Гиперболоид инженера Гарина» с точки зрения науки должно называться по-другому?</a:t>
            </a:r>
          </a:p>
          <a:p>
            <a:pPr eaLnBrk="1" hangingPunct="1">
              <a:spcBef>
                <a:spcPct val="0"/>
              </a:spcBef>
              <a:buClrTx/>
              <a:buSzTx/>
              <a:buFontTx/>
              <a:buNone/>
            </a:pPr>
            <a:r>
              <a:rPr lang="ru-RU" altLang="ru-RU" sz="2200">
                <a:solidFill>
                  <a:schemeClr val="tx1"/>
                </a:solidFill>
              </a:rPr>
              <a:t>    Изобретение инженера Гарина из романа Алексея Толстого правильнее было бы назвать параболоидом. Толстой знал об этом, однако из-за более внушительного звучания выбрал название «Гиперболоид инженера Гарина».</a:t>
            </a:r>
          </a:p>
        </p:txBody>
      </p:sp>
      <p:pic>
        <p:nvPicPr>
          <p:cNvPr id="77829" name="Picture 3" descr="Почему произведение «Гиперболоид инженера Гарина» с точки зрения науки должно называться по-другому?"/>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50825" y="4013200"/>
            <a:ext cx="1865313"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Прямоугольник 1"/>
          <p:cNvSpPr>
            <a:spLocks noChangeArrowheads="1"/>
          </p:cNvSpPr>
          <p:nvPr/>
        </p:nvSpPr>
        <p:spPr bwMode="auto">
          <a:xfrm>
            <a:off x="468313" y="404813"/>
            <a:ext cx="8135937"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800"/>
              </a:spcBef>
              <a:buClr>
                <a:srgbClr val="000000"/>
              </a:buClr>
              <a:buSzPct val="100000"/>
              <a:buFont typeface="Times New Roman" pitchFamily="18" charset="0"/>
              <a:defRPr sz="3200">
                <a:solidFill>
                  <a:srgbClr val="000000"/>
                </a:solidFill>
                <a:latin typeface="Arial" pitchFamily="34" charset="0"/>
              </a:defRPr>
            </a:lvl1pPr>
            <a:lvl2pPr marL="742950" indent="-285750" eaLnBrk="0" hangingPunct="0">
              <a:spcBef>
                <a:spcPts val="700"/>
              </a:spcBef>
              <a:buClr>
                <a:srgbClr val="000000"/>
              </a:buClr>
              <a:buSzPct val="100000"/>
              <a:buFont typeface="Times New Roman" pitchFamily="18" charset="0"/>
              <a:defRPr sz="2800">
                <a:solidFill>
                  <a:srgbClr val="000000"/>
                </a:solidFill>
                <a:latin typeface="Arial" pitchFamily="34" charset="0"/>
              </a:defRPr>
            </a:lvl2pPr>
            <a:lvl3pPr marL="1143000" indent="-228600" eaLnBrk="0" hangingPunct="0">
              <a:spcBef>
                <a:spcPts val="600"/>
              </a:spcBef>
              <a:buClr>
                <a:srgbClr val="000000"/>
              </a:buClr>
              <a:buSzPct val="100000"/>
              <a:buFont typeface="Times New Roman" pitchFamily="18" charset="0"/>
              <a:defRPr sz="2400">
                <a:solidFill>
                  <a:srgbClr val="000000"/>
                </a:solidFill>
                <a:latin typeface="Arial" pitchFamily="34" charset="0"/>
              </a:defRPr>
            </a:lvl3pPr>
            <a:lvl4pPr marL="1600200" indent="-228600" eaLnBrk="0" hangingPunct="0">
              <a:spcBef>
                <a:spcPts val="500"/>
              </a:spcBef>
              <a:buClr>
                <a:srgbClr val="000000"/>
              </a:buClr>
              <a:buSzPct val="100000"/>
              <a:buFont typeface="Times New Roman" pitchFamily="18" charset="0"/>
              <a:defRPr sz="2000">
                <a:solidFill>
                  <a:srgbClr val="000000"/>
                </a:solidFill>
                <a:latin typeface="Arial" pitchFamily="34" charset="0"/>
              </a:defRPr>
            </a:lvl4pPr>
            <a:lvl5pPr marL="2057400" indent="-228600" eaLnBrk="0" hangingPunct="0">
              <a:spcBef>
                <a:spcPts val="500"/>
              </a:spcBef>
              <a:buClr>
                <a:srgbClr val="000000"/>
              </a:buClr>
              <a:buSzPct val="100000"/>
              <a:buFont typeface="Times New Roman" pitchFamily="18" charset="0"/>
              <a:defRPr sz="2000">
                <a:solidFill>
                  <a:srgbClr val="000000"/>
                </a:solidFill>
                <a:latin typeface="Arial" pitchFamily="34" charset="0"/>
              </a:defRPr>
            </a:lvl5pPr>
            <a:lvl6pPr marL="2514600" indent="-228600" eaLnBrk="0" fontAlgn="base" hangingPunct="0">
              <a:spcBef>
                <a:spcPts val="500"/>
              </a:spcBef>
              <a:spcAft>
                <a:spcPct val="0"/>
              </a:spcAft>
              <a:buClr>
                <a:srgbClr val="000000"/>
              </a:buClr>
              <a:buSzPct val="100000"/>
              <a:buFont typeface="Times New Roman" pitchFamily="18" charset="0"/>
              <a:defRPr sz="2000">
                <a:solidFill>
                  <a:srgbClr val="000000"/>
                </a:solidFill>
                <a:latin typeface="Arial" pitchFamily="34" charset="0"/>
              </a:defRPr>
            </a:lvl6pPr>
            <a:lvl7pPr marL="2971800" indent="-228600" eaLnBrk="0" fontAlgn="base" hangingPunct="0">
              <a:spcBef>
                <a:spcPts val="500"/>
              </a:spcBef>
              <a:spcAft>
                <a:spcPct val="0"/>
              </a:spcAft>
              <a:buClr>
                <a:srgbClr val="000000"/>
              </a:buClr>
              <a:buSzPct val="100000"/>
              <a:buFont typeface="Times New Roman" pitchFamily="18" charset="0"/>
              <a:defRPr sz="2000">
                <a:solidFill>
                  <a:srgbClr val="000000"/>
                </a:solidFill>
                <a:latin typeface="Arial" pitchFamily="34" charset="0"/>
              </a:defRPr>
            </a:lvl7pPr>
            <a:lvl8pPr marL="3429000" indent="-228600" eaLnBrk="0" fontAlgn="base" hangingPunct="0">
              <a:spcBef>
                <a:spcPts val="500"/>
              </a:spcBef>
              <a:spcAft>
                <a:spcPct val="0"/>
              </a:spcAft>
              <a:buClr>
                <a:srgbClr val="000000"/>
              </a:buClr>
              <a:buSzPct val="100000"/>
              <a:buFont typeface="Times New Roman" pitchFamily="18" charset="0"/>
              <a:defRPr sz="2000">
                <a:solidFill>
                  <a:srgbClr val="000000"/>
                </a:solidFill>
                <a:latin typeface="Arial" pitchFamily="34" charset="0"/>
              </a:defRPr>
            </a:lvl8pPr>
            <a:lvl9pPr marL="3886200" indent="-228600" eaLnBrk="0" fontAlgn="base" hangingPunct="0">
              <a:spcBef>
                <a:spcPts val="500"/>
              </a:spcBef>
              <a:spcAft>
                <a:spcPct val="0"/>
              </a:spcAft>
              <a:buClr>
                <a:srgbClr val="000000"/>
              </a:buClr>
              <a:buSzPct val="100000"/>
              <a:buFont typeface="Times New Roman" pitchFamily="18" charset="0"/>
              <a:defRPr sz="2000">
                <a:solidFill>
                  <a:srgbClr val="000000"/>
                </a:solidFill>
                <a:latin typeface="Arial" pitchFamily="34" charset="0"/>
              </a:defRPr>
            </a:lvl9pPr>
          </a:lstStyle>
          <a:p>
            <a:pPr eaLnBrk="1" hangingPunct="1">
              <a:spcBef>
                <a:spcPct val="0"/>
              </a:spcBef>
              <a:buClrTx/>
              <a:buSzTx/>
              <a:buFontTx/>
              <a:buNone/>
            </a:pPr>
            <a:r>
              <a:rPr lang="ru-RU" altLang="ru-RU" sz="2400">
                <a:solidFill>
                  <a:srgbClr val="FF0000"/>
                </a:solidFill>
              </a:rPr>
              <a:t>Как проверить подлинность купюры евро по серийному номеру?</a:t>
            </a:r>
          </a:p>
          <a:p>
            <a:pPr eaLnBrk="1" hangingPunct="1">
              <a:spcBef>
                <a:spcPct val="0"/>
              </a:spcBef>
              <a:buClrTx/>
              <a:buSzTx/>
              <a:buFontTx/>
              <a:buNone/>
            </a:pPr>
            <a:r>
              <a:rPr lang="ru-RU" altLang="ru-RU" sz="2400">
                <a:solidFill>
                  <a:schemeClr val="tx1"/>
                </a:solidFill>
              </a:rPr>
              <a:t>Подлинность купюры евро можно проверить по её серийному номеру буквы и одиннадцати цифр. Нужно заменить букву на её порядковый номер в английском алфавите, сложить это число с остальными, затем складывать цифры результата, пока не получим одну цифру. Если эта цифра — 8, то купюра подлинная. </a:t>
            </a:r>
          </a:p>
        </p:txBody>
      </p:sp>
      <p:pic>
        <p:nvPicPr>
          <p:cNvPr id="78851" name="Picture 2" descr="6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1163" y="3500438"/>
            <a:ext cx="3113087" cy="311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8788" y="260350"/>
            <a:ext cx="8229600" cy="4525963"/>
          </a:xfrm>
        </p:spPr>
        <p:txBody>
          <a:bodyPr rtlCol="0">
            <a:normAutofit fontScale="92500" lnSpcReduction="20000"/>
          </a:bodyPr>
          <a:lstStyle/>
          <a:p>
            <a:pPr eaLnBrk="1" fontAlgn="auto" hangingPunct="1">
              <a:spcAft>
                <a:spcPts val="0"/>
              </a:spcAft>
              <a:defRPr/>
            </a:pPr>
            <a:r>
              <a:rPr lang="ru-RU" dirty="0">
                <a:solidFill>
                  <a:srgbClr val="FF0000"/>
                </a:solidFill>
              </a:rPr>
              <a:t>До 80% учителей дает домашнюю работу в конце урока</a:t>
            </a:r>
            <a:r>
              <a:rPr lang="ru-RU" dirty="0"/>
              <a:t>, хотя возможны и другие варианты: в начале урока, в середине, в ходе урока. </a:t>
            </a:r>
            <a:br>
              <a:rPr lang="ru-RU" dirty="0"/>
            </a:br>
            <a:r>
              <a:rPr lang="ru-RU" dirty="0"/>
              <a:t>С.А. </a:t>
            </a:r>
            <a:r>
              <a:rPr lang="ru-RU" dirty="0" err="1"/>
              <a:t>Пуйман</a:t>
            </a:r>
            <a:r>
              <a:rPr lang="ru-RU" dirty="0"/>
              <a:t> формулирует основные правила задавания на дом следующим образом: </a:t>
            </a:r>
            <a:br>
              <a:rPr lang="ru-RU" dirty="0"/>
            </a:br>
            <a:r>
              <a:rPr lang="ru-RU" dirty="0"/>
              <a:t>для задавания на дом необходимо отводить специальное время;</a:t>
            </a:r>
            <a:br>
              <a:rPr lang="ru-RU" dirty="0"/>
            </a:br>
            <a:r>
              <a:rPr lang="ru-RU" dirty="0"/>
              <a:t>давать задания следует при полном внимании всего класса; </a:t>
            </a:r>
            <a:br>
              <a:rPr lang="ru-RU" dirty="0"/>
            </a:br>
            <a:r>
              <a:rPr lang="ru-RU" dirty="0"/>
              <a:t>домашнее задание должно быть понято всеми </a:t>
            </a:r>
            <a:r>
              <a:rPr lang="ru-RU" dirty="0" smtClean="0"/>
              <a:t>без исключения.</a:t>
            </a:r>
            <a:endParaRPr lang="ru-RU" dirty="0"/>
          </a:p>
        </p:txBody>
      </p:sp>
      <p:sp>
        <p:nvSpPr>
          <p:cNvPr id="80899" name="Rectangle 11"/>
          <p:cNvSpPr>
            <a:spLocks noChangeArrowheads="1"/>
          </p:cNvSpPr>
          <p:nvPr/>
        </p:nvSpPr>
        <p:spPr bwMode="auto">
          <a:xfrm>
            <a:off x="3348038" y="6381750"/>
            <a:ext cx="24495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1000" b="1" i="1">
                <a:solidFill>
                  <a:srgbClr val="9B9B9B"/>
                </a:solidFill>
                <a:latin typeface="Arial" pitchFamily="34" charset="0"/>
              </a:rPr>
              <a:t>Логинова Н.В.   МБОУ «СОШ №16»</a:t>
            </a:r>
            <a:endParaRPr lang="ru-RU" altLang="ru-RU" sz="1000" b="1">
              <a:solidFill>
                <a:srgbClr val="9B9B9B"/>
              </a:solidFill>
              <a:latin typeface="Arial" pitchFamily="34" charset="0"/>
            </a:endParaRPr>
          </a:p>
        </p:txBody>
      </p:sp>
      <p:sp>
        <p:nvSpPr>
          <p:cNvPr id="80900" name="Прямоугольник 4"/>
          <p:cNvSpPr>
            <a:spLocks noChangeArrowheads="1"/>
          </p:cNvSpPr>
          <p:nvPr/>
        </p:nvSpPr>
        <p:spPr bwMode="auto">
          <a:xfrm>
            <a:off x="539750" y="6381750"/>
            <a:ext cx="8191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fld id="{9DFB3480-364C-467E-868B-2293879A520B}" type="datetime1">
              <a:rPr lang="ru-RU" altLang="ru-RU" sz="1000">
                <a:solidFill>
                  <a:srgbClr val="898989"/>
                </a:solidFill>
                <a:latin typeface="Arial" pitchFamily="34" charset="0"/>
              </a:rPr>
              <a:pPr eaLnBrk="1" hangingPunct="1">
                <a:spcBef>
                  <a:spcPct val="0"/>
                </a:spcBef>
                <a:buFontTx/>
                <a:buNone/>
              </a:pPr>
              <a:t>27.11.2014</a:t>
            </a:fld>
            <a:endParaRPr lang="ru-RU" altLang="ru-RU" sz="1000">
              <a:solidFill>
                <a:srgbClr val="000000"/>
              </a:solidFill>
              <a:latin typeface="Candara"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333375"/>
            <a:ext cx="8229600" cy="5792788"/>
          </a:xfrm>
        </p:spPr>
        <p:txBody>
          <a:bodyPr rtlCol="0">
            <a:normAutofit fontScale="92500" lnSpcReduction="10000"/>
          </a:bodyPr>
          <a:lstStyle/>
          <a:p>
            <a:pPr eaLnBrk="1" fontAlgn="auto" hangingPunct="1">
              <a:spcAft>
                <a:spcPts val="0"/>
              </a:spcAft>
              <a:defRPr/>
            </a:pPr>
            <a:r>
              <a:rPr lang="ru-RU" dirty="0" smtClean="0"/>
              <a:t>Домашние задания </a:t>
            </a:r>
            <a:r>
              <a:rPr lang="ru-RU" dirty="0"/>
              <a:t>целесообразно строить по принципу «минимум-максимум» – обязательные для всех и рассчитанные на учеников, интересующихся предметом, имеющих к нему склонность. </a:t>
            </a:r>
            <a:endParaRPr lang="ru-RU" dirty="0" smtClean="0"/>
          </a:p>
          <a:p>
            <a:pPr eaLnBrk="1" fontAlgn="auto" hangingPunct="1">
              <a:spcAft>
                <a:spcPts val="0"/>
              </a:spcAft>
              <a:defRPr/>
            </a:pPr>
            <a:r>
              <a:rPr lang="ru-RU" dirty="0" smtClean="0"/>
              <a:t>Именно </a:t>
            </a:r>
            <a:r>
              <a:rPr lang="ru-RU" dirty="0"/>
              <a:t>эти условия будут способствовать тому, что домашние задания будут вызывать у школьников </a:t>
            </a:r>
            <a:r>
              <a:rPr lang="ru-RU" i="1" dirty="0">
                <a:solidFill>
                  <a:srgbClr val="FF0000"/>
                </a:solidFill>
                <a:latin typeface="Times New Roman" panose="02020603050405020304" pitchFamily="18" charset="0"/>
                <a:cs typeface="Times New Roman" panose="02020603050405020304" pitchFamily="18" charset="0"/>
              </a:rPr>
              <a:t>удивление</a:t>
            </a:r>
            <a:r>
              <a:rPr lang="ru-RU" dirty="0"/>
              <a:t> в начале их выполнения, </a:t>
            </a:r>
            <a:r>
              <a:rPr lang="ru-RU" i="1" dirty="0">
                <a:solidFill>
                  <a:srgbClr val="FF0000"/>
                </a:solidFill>
                <a:latin typeface="Times New Roman" panose="02020603050405020304" pitchFamily="18" charset="0"/>
                <a:cs typeface="Times New Roman" panose="02020603050405020304" pitchFamily="18" charset="0"/>
              </a:rPr>
              <a:t>радость</a:t>
            </a:r>
            <a:r>
              <a:rPr lang="ru-RU" dirty="0"/>
              <a:t> в процессе работы, </a:t>
            </a:r>
            <a:r>
              <a:rPr lang="ru-RU" i="1" dirty="0">
                <a:solidFill>
                  <a:srgbClr val="FF0000"/>
                </a:solidFill>
                <a:latin typeface="Times New Roman" panose="02020603050405020304" pitchFamily="18" charset="0"/>
                <a:cs typeface="Times New Roman" panose="02020603050405020304" pitchFamily="18" charset="0"/>
              </a:rPr>
              <a:t>удовольствие</a:t>
            </a:r>
            <a:r>
              <a:rPr lang="ru-RU" dirty="0"/>
              <a:t> при виде ее результатов, пробуждая </a:t>
            </a:r>
            <a:r>
              <a:rPr lang="ru-RU" i="1" dirty="0">
                <a:solidFill>
                  <a:srgbClr val="FF0000"/>
                </a:solidFill>
                <a:latin typeface="Times New Roman" panose="02020603050405020304" pitchFamily="18" charset="0"/>
                <a:cs typeface="Times New Roman" panose="02020603050405020304" pitchFamily="18" charset="0"/>
              </a:rPr>
              <a:t>интерес</a:t>
            </a:r>
            <a:r>
              <a:rPr lang="ru-RU" dirty="0"/>
              <a:t> к образовательной деятельности, не зависимо от её предметного наполнения. </a:t>
            </a:r>
            <a:endParaRPr lang="ru-RU" dirty="0" smtClean="0"/>
          </a:p>
        </p:txBody>
      </p:sp>
      <p:sp>
        <p:nvSpPr>
          <p:cNvPr id="81923" name="Rectangle 11"/>
          <p:cNvSpPr>
            <a:spLocks noChangeArrowheads="1"/>
          </p:cNvSpPr>
          <p:nvPr/>
        </p:nvSpPr>
        <p:spPr bwMode="auto">
          <a:xfrm>
            <a:off x="3348038" y="6381750"/>
            <a:ext cx="24495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1000" b="1" i="1">
                <a:solidFill>
                  <a:srgbClr val="9B9B9B"/>
                </a:solidFill>
                <a:latin typeface="Arial" pitchFamily="34" charset="0"/>
              </a:rPr>
              <a:t>Логинова Н.В.   МБОУ «СОШ №16»</a:t>
            </a:r>
            <a:endParaRPr lang="ru-RU" altLang="ru-RU" sz="1000" b="1">
              <a:solidFill>
                <a:srgbClr val="9B9B9B"/>
              </a:solidFill>
              <a:latin typeface="Arial" pitchFamily="34" charset="0"/>
            </a:endParaRPr>
          </a:p>
        </p:txBody>
      </p:sp>
      <p:sp>
        <p:nvSpPr>
          <p:cNvPr id="81924" name="Прямоугольник 4"/>
          <p:cNvSpPr>
            <a:spLocks noChangeArrowheads="1"/>
          </p:cNvSpPr>
          <p:nvPr/>
        </p:nvSpPr>
        <p:spPr bwMode="auto">
          <a:xfrm>
            <a:off x="468313" y="6381750"/>
            <a:ext cx="8191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fld id="{37395418-25D5-4543-955F-CACF861BDE7D}" type="datetime1">
              <a:rPr lang="ru-RU" altLang="ru-RU" sz="1000">
                <a:solidFill>
                  <a:srgbClr val="898989"/>
                </a:solidFill>
                <a:latin typeface="Arial" pitchFamily="34" charset="0"/>
              </a:rPr>
              <a:pPr eaLnBrk="1" hangingPunct="1">
                <a:spcBef>
                  <a:spcPct val="0"/>
                </a:spcBef>
                <a:buFontTx/>
                <a:buNone/>
              </a:pPr>
              <a:t>27.11.2014</a:t>
            </a:fld>
            <a:endParaRPr lang="ru-RU" altLang="ru-RU" sz="1000">
              <a:solidFill>
                <a:srgbClr val="000000"/>
              </a:solidFill>
              <a:latin typeface="Candara" pitchFamily="34" charset="0"/>
            </a:endParaRPr>
          </a:p>
        </p:txBody>
      </p:sp>
      <p:sp>
        <p:nvSpPr>
          <p:cNvPr id="81925" name="Номер слайда 4"/>
          <p:cNvSpPr txBox="1">
            <a:spLocks noGrp="1"/>
          </p:cNvSpPr>
          <p:nvPr/>
        </p:nvSpPr>
        <p:spPr bwMode="auto">
          <a:xfrm>
            <a:off x="8101013" y="6356350"/>
            <a:ext cx="5857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hangingPunct="1">
              <a:spcBef>
                <a:spcPct val="0"/>
              </a:spcBef>
              <a:buFontTx/>
              <a:buNone/>
            </a:pPr>
            <a:fld id="{419C3EEB-6BD6-42EF-8DE8-013D5C2C30FD}" type="slidenum">
              <a:rPr lang="ru-RU" altLang="ru-RU" sz="1200">
                <a:solidFill>
                  <a:srgbClr val="898989"/>
                </a:solidFill>
              </a:rPr>
              <a:pPr algn="r" eaLnBrk="1" hangingPunct="1">
                <a:spcBef>
                  <a:spcPct val="0"/>
                </a:spcBef>
                <a:buFontTx/>
                <a:buNone/>
              </a:pPr>
              <a:t>27</a:t>
            </a:fld>
            <a:endParaRPr lang="ru-RU" altLang="ru-RU" sz="1200">
              <a:solidFill>
                <a:srgbClr val="898989"/>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Заголовок 1"/>
          <p:cNvSpPr>
            <a:spLocks noGrp="1"/>
          </p:cNvSpPr>
          <p:nvPr>
            <p:ph type="title"/>
          </p:nvPr>
        </p:nvSpPr>
        <p:spPr/>
        <p:txBody>
          <a:bodyPr/>
          <a:lstStyle/>
          <a:p>
            <a:pPr eaLnBrk="1" hangingPunct="1"/>
            <a:endParaRPr lang="ru-RU" altLang="ru-RU" smtClean="0"/>
          </a:p>
        </p:txBody>
      </p:sp>
      <p:sp>
        <p:nvSpPr>
          <p:cNvPr id="82947" name="Объект 2"/>
          <p:cNvSpPr>
            <a:spLocks noGrp="1"/>
          </p:cNvSpPr>
          <p:nvPr>
            <p:ph idx="1"/>
          </p:nvPr>
        </p:nvSpPr>
        <p:spPr>
          <a:xfrm>
            <a:off x="3059832" y="1787952"/>
            <a:ext cx="5565304" cy="3089063"/>
          </a:xfrm>
        </p:spPr>
        <p:txBody>
          <a:bodyPr/>
          <a:lstStyle/>
          <a:p>
            <a:pPr eaLnBrk="1" hangingPunct="1"/>
            <a:r>
              <a:rPr lang="ru-RU" altLang="ru-RU" dirty="0" smtClean="0"/>
              <a:t>Только  тогда домашняя работа обучающихся станет эффективным инструментов формирования их познавательной самостоятельности.</a:t>
            </a:r>
          </a:p>
          <a:p>
            <a:pPr eaLnBrk="1" hangingPunct="1"/>
            <a:endParaRPr lang="ru-RU" altLang="ru-RU" dirty="0" smtClean="0"/>
          </a:p>
        </p:txBody>
      </p:sp>
      <p:sp>
        <p:nvSpPr>
          <p:cNvPr id="4" name="Rectangle 6"/>
          <p:cNvSpPr>
            <a:spLocks noChangeArrowheads="1"/>
          </p:cNvSpPr>
          <p:nvPr/>
        </p:nvSpPr>
        <p:spPr bwMode="auto">
          <a:xfrm>
            <a:off x="1475656" y="4861879"/>
            <a:ext cx="6408738"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rgbClr val="009999"/>
              </a:buClr>
              <a:buSzPct val="80000"/>
              <a:buFont typeface="Wingdings" pitchFamily="2" charset="2"/>
              <a:buNone/>
              <a:defRPr/>
            </a:pPr>
            <a:r>
              <a:rPr lang="ru-RU" altLang="ru-RU" sz="6000" i="1" dirty="0">
                <a:solidFill>
                  <a:srgbClr val="CC0000"/>
                </a:solidFill>
                <a:effectLst>
                  <a:outerShdw blurRad="38100" dist="38100" dir="2700000" algn="tl">
                    <a:srgbClr val="C0C0C0"/>
                  </a:outerShdw>
                </a:effectLst>
                <a:latin typeface="Monotype Corsiva" pitchFamily="66" charset="0"/>
              </a:rPr>
              <a:t>Спасибо за внимание!</a:t>
            </a:r>
          </a:p>
        </p:txBody>
      </p:sp>
      <p:pic>
        <p:nvPicPr>
          <p:cNvPr id="5" name="Picture 4" descr="76647155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14313" y="214313"/>
            <a:ext cx="3133725"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750" y="260350"/>
            <a:ext cx="8229600" cy="4525963"/>
          </a:xfrm>
        </p:spPr>
        <p:txBody>
          <a:bodyPr rtlCol="0">
            <a:normAutofit fontScale="92500" lnSpcReduction="10000"/>
          </a:bodyPr>
          <a:lstStyle/>
          <a:p>
            <a:pPr eaLnBrk="1" fontAlgn="auto" hangingPunct="1">
              <a:spcAft>
                <a:spcPts val="0"/>
              </a:spcAft>
              <a:defRPr/>
            </a:pPr>
            <a:r>
              <a:rPr lang="ru-RU" dirty="0">
                <a:solidFill>
                  <a:srgbClr val="000000"/>
                </a:solidFill>
                <a:latin typeface="Arial"/>
              </a:rPr>
              <a:t>Особенность ФГОС нового поколения – </a:t>
            </a:r>
            <a:r>
              <a:rPr lang="ru-RU" i="1" dirty="0" err="1">
                <a:solidFill>
                  <a:srgbClr val="FF0000"/>
                </a:solidFill>
                <a:latin typeface="Times New Roman" panose="02020603050405020304" pitchFamily="18" charset="0"/>
                <a:cs typeface="Times New Roman" panose="02020603050405020304" pitchFamily="18" charset="0"/>
              </a:rPr>
              <a:t>деятельностный</a:t>
            </a:r>
            <a:r>
              <a:rPr lang="ru-RU" i="1" dirty="0">
                <a:solidFill>
                  <a:srgbClr val="FF0000"/>
                </a:solidFill>
                <a:latin typeface="Times New Roman" panose="02020603050405020304" pitchFamily="18" charset="0"/>
                <a:cs typeface="Times New Roman" panose="02020603050405020304" pitchFamily="18" charset="0"/>
              </a:rPr>
              <a:t> характер</a:t>
            </a:r>
            <a:r>
              <a:rPr lang="ru-RU" dirty="0">
                <a:solidFill>
                  <a:srgbClr val="000000"/>
                </a:solidFill>
                <a:latin typeface="Arial"/>
              </a:rPr>
              <a:t>, который ставит главной задачей </a:t>
            </a:r>
            <a:r>
              <a:rPr lang="ru-RU" i="1" dirty="0">
                <a:solidFill>
                  <a:srgbClr val="FF0000"/>
                </a:solidFill>
                <a:latin typeface="Times New Roman" panose="02020603050405020304" pitchFamily="18" charset="0"/>
                <a:cs typeface="Times New Roman" panose="02020603050405020304" pitchFamily="18" charset="0"/>
              </a:rPr>
              <a:t>развитие личности ученика</a:t>
            </a:r>
            <a:r>
              <a:rPr lang="ru-RU" dirty="0">
                <a:solidFill>
                  <a:srgbClr val="000000"/>
                </a:solidFill>
                <a:latin typeface="Arial"/>
              </a:rPr>
              <a:t>. </a:t>
            </a:r>
            <a:endParaRPr lang="ru-RU" dirty="0" smtClean="0">
              <a:solidFill>
                <a:srgbClr val="000000"/>
              </a:solidFill>
              <a:latin typeface="Arial"/>
            </a:endParaRPr>
          </a:p>
          <a:p>
            <a:pPr eaLnBrk="1" fontAlgn="auto" hangingPunct="1">
              <a:spcAft>
                <a:spcPts val="0"/>
              </a:spcAft>
              <a:defRPr/>
            </a:pPr>
            <a:r>
              <a:rPr lang="ru-RU" dirty="0" smtClean="0">
                <a:solidFill>
                  <a:srgbClr val="000000"/>
                </a:solidFill>
                <a:latin typeface="Arial"/>
              </a:rPr>
              <a:t>Современное </a:t>
            </a:r>
            <a:r>
              <a:rPr lang="ru-RU" dirty="0">
                <a:solidFill>
                  <a:srgbClr val="000000"/>
                </a:solidFill>
                <a:latin typeface="Arial"/>
              </a:rPr>
              <a:t>образование отказывается от традиционного представления результатов обучения в виде знаний, умений и </a:t>
            </a:r>
            <a:r>
              <a:rPr lang="ru-RU" dirty="0" smtClean="0">
                <a:solidFill>
                  <a:srgbClr val="000000"/>
                </a:solidFill>
                <a:latin typeface="Arial"/>
              </a:rPr>
              <a:t>навыков.</a:t>
            </a:r>
          </a:p>
          <a:p>
            <a:pPr eaLnBrk="1" fontAlgn="auto" hangingPunct="1">
              <a:spcAft>
                <a:spcPts val="0"/>
              </a:spcAft>
              <a:defRPr/>
            </a:pPr>
            <a:r>
              <a:rPr lang="ru-RU" dirty="0">
                <a:solidFill>
                  <a:srgbClr val="000000"/>
                </a:solidFill>
                <a:latin typeface="Arial"/>
              </a:rPr>
              <a:t>Ф</a:t>
            </a:r>
            <a:r>
              <a:rPr lang="ru-RU" dirty="0" smtClean="0">
                <a:solidFill>
                  <a:srgbClr val="000000"/>
                </a:solidFill>
                <a:latin typeface="Arial"/>
              </a:rPr>
              <a:t>ормулировки </a:t>
            </a:r>
            <a:r>
              <a:rPr lang="ru-RU" dirty="0">
                <a:solidFill>
                  <a:srgbClr val="000000"/>
                </a:solidFill>
                <a:latin typeface="Arial"/>
              </a:rPr>
              <a:t>стандарта указывают на реальные виды </a:t>
            </a:r>
            <a:r>
              <a:rPr lang="ru-RU" dirty="0" smtClean="0">
                <a:solidFill>
                  <a:srgbClr val="000000"/>
                </a:solidFill>
                <a:latin typeface="Arial"/>
              </a:rPr>
              <a:t>деятельности,</a:t>
            </a:r>
            <a:r>
              <a:rPr lang="ru-RU" dirty="0">
                <a:solidFill>
                  <a:srgbClr val="000000"/>
                </a:solidFill>
                <a:latin typeface="Arial"/>
              </a:rPr>
              <a:t> которыми учащийся должен овладеть</a:t>
            </a:r>
            <a:endParaRPr lang="ru-RU" dirty="0"/>
          </a:p>
        </p:txBody>
      </p:sp>
      <p:sp>
        <p:nvSpPr>
          <p:cNvPr id="45059" name="Rectangle 11"/>
          <p:cNvSpPr>
            <a:spLocks noChangeArrowheads="1"/>
          </p:cNvSpPr>
          <p:nvPr/>
        </p:nvSpPr>
        <p:spPr bwMode="auto">
          <a:xfrm>
            <a:off x="3348038" y="6381750"/>
            <a:ext cx="24495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1000" b="1" i="1">
                <a:solidFill>
                  <a:srgbClr val="9B9B9B"/>
                </a:solidFill>
                <a:latin typeface="Arial" pitchFamily="34" charset="0"/>
              </a:rPr>
              <a:t>Логинова Н.В.   МБОУ «СОШ №16»</a:t>
            </a:r>
            <a:endParaRPr lang="ru-RU" altLang="ru-RU" sz="1000" b="1">
              <a:solidFill>
                <a:srgbClr val="9B9B9B"/>
              </a:solidFill>
              <a:latin typeface="Arial" pitchFamily="34" charset="0"/>
            </a:endParaRPr>
          </a:p>
        </p:txBody>
      </p:sp>
      <p:sp>
        <p:nvSpPr>
          <p:cNvPr id="45060" name="Прямоугольник 6"/>
          <p:cNvSpPr>
            <a:spLocks noChangeArrowheads="1"/>
          </p:cNvSpPr>
          <p:nvPr/>
        </p:nvSpPr>
        <p:spPr bwMode="auto">
          <a:xfrm>
            <a:off x="395288" y="6380163"/>
            <a:ext cx="8191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fld id="{375C023F-A322-4E7E-A79C-4BE7EFB9DFC4}" type="datetime1">
              <a:rPr lang="ru-RU" altLang="ru-RU" sz="1000">
                <a:solidFill>
                  <a:srgbClr val="898989"/>
                </a:solidFill>
                <a:latin typeface="Arial" pitchFamily="34" charset="0"/>
              </a:rPr>
              <a:pPr eaLnBrk="1" hangingPunct="1">
                <a:spcBef>
                  <a:spcPct val="0"/>
                </a:spcBef>
                <a:buFontTx/>
                <a:buNone/>
              </a:pPr>
              <a:t>27.11.2014</a:t>
            </a:fld>
            <a:endParaRPr lang="ru-RU" altLang="ru-RU" sz="1000">
              <a:solidFill>
                <a:srgbClr val="000000"/>
              </a:solidFill>
              <a:latin typeface="Candara" pitchFamily="34" charset="0"/>
            </a:endParaRPr>
          </a:p>
        </p:txBody>
      </p:sp>
      <p:sp>
        <p:nvSpPr>
          <p:cNvPr id="45061" name="Номер слайда 4"/>
          <p:cNvSpPr txBox="1">
            <a:spLocks noGrp="1"/>
          </p:cNvSpPr>
          <p:nvPr/>
        </p:nvSpPr>
        <p:spPr bwMode="auto">
          <a:xfrm>
            <a:off x="8101013" y="6356350"/>
            <a:ext cx="5857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hangingPunct="1">
              <a:spcBef>
                <a:spcPct val="0"/>
              </a:spcBef>
              <a:buFontTx/>
              <a:buNone/>
            </a:pPr>
            <a:fld id="{4AC4D9A4-8E5E-463A-A653-F7CF7B22608B}" type="slidenum">
              <a:rPr lang="ru-RU" altLang="ru-RU" sz="1200">
                <a:solidFill>
                  <a:srgbClr val="898989"/>
                </a:solidFill>
              </a:rPr>
              <a:pPr algn="r" eaLnBrk="1" hangingPunct="1">
                <a:spcBef>
                  <a:spcPct val="0"/>
                </a:spcBef>
                <a:buFontTx/>
                <a:buNone/>
              </a:pPr>
              <a:t>3</a:t>
            </a:fld>
            <a:endParaRPr lang="ru-RU" altLang="ru-RU" sz="1200">
              <a:solidFill>
                <a:srgbClr val="898989"/>
              </a:solidFill>
            </a:endParaRPr>
          </a:p>
        </p:txBody>
      </p:sp>
      <p:pic>
        <p:nvPicPr>
          <p:cNvPr id="45062" name="Picture 2" descr="D:\Мои рисунки\1 сентября\школа\child_1[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3775" y="4208463"/>
            <a:ext cx="2243138" cy="238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Заголовок 1"/>
          <p:cNvSpPr>
            <a:spLocks noGrp="1"/>
          </p:cNvSpPr>
          <p:nvPr>
            <p:ph type="title" idx="4294967295"/>
          </p:nvPr>
        </p:nvSpPr>
        <p:spPr>
          <a:xfrm>
            <a:off x="457200" y="274638"/>
            <a:ext cx="8229600" cy="706437"/>
          </a:xfrm>
        </p:spPr>
        <p:txBody>
          <a:bodyPr anchor="b"/>
          <a:lstStyle/>
          <a:p>
            <a:pPr eaLnBrk="1" hangingPunct="1"/>
            <a:r>
              <a:rPr lang="ru-RU" altLang="ru-RU" sz="2400" smtClean="0">
                <a:solidFill>
                  <a:srgbClr val="FF0000"/>
                </a:solidFill>
                <a:latin typeface="Tahoma" pitchFamily="34" charset="0"/>
              </a:rPr>
              <a:t>ПРИОРИТЕТНАЯ ЦЕЛЬ ШКОЛЬНОГО ОБРАЗОВАНИЯ:</a:t>
            </a:r>
          </a:p>
        </p:txBody>
      </p:sp>
      <p:sp>
        <p:nvSpPr>
          <p:cNvPr id="46083" name="Содержимое 2"/>
          <p:cNvSpPr>
            <a:spLocks noGrp="1"/>
          </p:cNvSpPr>
          <p:nvPr>
            <p:ph sz="quarter" idx="4294967295"/>
          </p:nvPr>
        </p:nvSpPr>
        <p:spPr>
          <a:xfrm>
            <a:off x="684213" y="1125538"/>
            <a:ext cx="8153400" cy="2590800"/>
          </a:xfrm>
        </p:spPr>
        <p:txBody>
          <a:bodyPr/>
          <a:lstStyle/>
          <a:p>
            <a:pPr marL="273050" indent="-273050" eaLnBrk="1" hangingPunct="1">
              <a:lnSpc>
                <a:spcPct val="90000"/>
              </a:lnSpc>
            </a:pPr>
            <a:r>
              <a:rPr lang="ru-RU" altLang="ru-RU" sz="2400" smtClean="0">
                <a:latin typeface="Tw Cen MT" pitchFamily="34" charset="0"/>
              </a:rPr>
              <a:t>развитие у ученика способности самостоятельно ставить учебную задачу,</a:t>
            </a:r>
          </a:p>
          <a:p>
            <a:pPr marL="273050" indent="-273050" eaLnBrk="1" hangingPunct="1">
              <a:lnSpc>
                <a:spcPct val="90000"/>
              </a:lnSpc>
            </a:pPr>
            <a:r>
              <a:rPr lang="ru-RU" altLang="ru-RU" sz="2400" smtClean="0">
                <a:latin typeface="Tw Cen MT" pitchFamily="34" charset="0"/>
              </a:rPr>
              <a:t>проектировать пути их реализации,</a:t>
            </a:r>
          </a:p>
          <a:p>
            <a:pPr marL="273050" indent="-273050" eaLnBrk="1" hangingPunct="1">
              <a:lnSpc>
                <a:spcPct val="90000"/>
              </a:lnSpc>
            </a:pPr>
            <a:r>
              <a:rPr lang="ru-RU" altLang="ru-RU" sz="2400" smtClean="0">
                <a:latin typeface="Tw Cen MT" pitchFamily="34" charset="0"/>
              </a:rPr>
              <a:t>контролировать и оценивать свои достижения.</a:t>
            </a:r>
          </a:p>
        </p:txBody>
      </p:sp>
      <p:pic>
        <p:nvPicPr>
          <p:cNvPr id="46084" name="Picture 4" descr="j042548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3200400"/>
            <a:ext cx="2895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Rectangle 11"/>
          <p:cNvSpPr>
            <a:spLocks noChangeArrowheads="1"/>
          </p:cNvSpPr>
          <p:nvPr/>
        </p:nvSpPr>
        <p:spPr bwMode="auto">
          <a:xfrm>
            <a:off x="3348038" y="6381750"/>
            <a:ext cx="24495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1000" b="1" i="1">
                <a:solidFill>
                  <a:srgbClr val="9B9B9B"/>
                </a:solidFill>
                <a:latin typeface="Arial" pitchFamily="34" charset="0"/>
              </a:rPr>
              <a:t>Логинова Н.В.   МБОУ «СОШ №16»</a:t>
            </a:r>
            <a:endParaRPr lang="ru-RU" altLang="ru-RU" sz="1000" b="1">
              <a:solidFill>
                <a:srgbClr val="9B9B9B"/>
              </a:solidFill>
              <a:latin typeface="Arial" pitchFamily="34" charset="0"/>
            </a:endParaRPr>
          </a:p>
        </p:txBody>
      </p:sp>
      <p:sp>
        <p:nvSpPr>
          <p:cNvPr id="46086" name="Прямоугольник 7"/>
          <p:cNvSpPr>
            <a:spLocks noChangeArrowheads="1"/>
          </p:cNvSpPr>
          <p:nvPr/>
        </p:nvSpPr>
        <p:spPr bwMode="auto">
          <a:xfrm>
            <a:off x="468313" y="6381750"/>
            <a:ext cx="8191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fld id="{947C060F-6FC7-482D-A670-199D8C7E36D0}" type="datetime1">
              <a:rPr lang="ru-RU" altLang="ru-RU" sz="1000">
                <a:solidFill>
                  <a:srgbClr val="898989"/>
                </a:solidFill>
                <a:latin typeface="Arial" pitchFamily="34" charset="0"/>
              </a:rPr>
              <a:pPr eaLnBrk="1" hangingPunct="1">
                <a:spcBef>
                  <a:spcPct val="0"/>
                </a:spcBef>
                <a:buFontTx/>
                <a:buNone/>
              </a:pPr>
              <a:t>27.11.2014</a:t>
            </a:fld>
            <a:endParaRPr lang="ru-RU" altLang="ru-RU" sz="1000">
              <a:solidFill>
                <a:srgbClr val="000000"/>
              </a:solidFill>
              <a:latin typeface="Candara" pitchFamily="34" charset="0"/>
            </a:endParaRPr>
          </a:p>
        </p:txBody>
      </p:sp>
      <p:sp>
        <p:nvSpPr>
          <p:cNvPr id="46087" name="Номер слайда 4"/>
          <p:cNvSpPr txBox="1">
            <a:spLocks noGrp="1"/>
          </p:cNvSpPr>
          <p:nvPr/>
        </p:nvSpPr>
        <p:spPr bwMode="auto">
          <a:xfrm>
            <a:off x="8101013" y="6356350"/>
            <a:ext cx="5857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hangingPunct="1">
              <a:spcBef>
                <a:spcPct val="0"/>
              </a:spcBef>
              <a:buFontTx/>
              <a:buNone/>
            </a:pPr>
            <a:fld id="{BEC5EF15-F484-48C0-A4D6-AD3EDE3C1190}" type="slidenum">
              <a:rPr lang="ru-RU" altLang="ru-RU" sz="1200">
                <a:solidFill>
                  <a:srgbClr val="898989"/>
                </a:solidFill>
              </a:rPr>
              <a:pPr algn="r" eaLnBrk="1" hangingPunct="1">
                <a:spcBef>
                  <a:spcPct val="0"/>
                </a:spcBef>
                <a:buFontTx/>
                <a:buNone/>
              </a:pPr>
              <a:t>4</a:t>
            </a:fld>
            <a:endParaRPr lang="ru-RU" altLang="ru-RU" sz="1200">
              <a:solidFill>
                <a:srgbClr val="898989"/>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87363" y="404813"/>
            <a:ext cx="8229600" cy="4525962"/>
          </a:xfrm>
        </p:spPr>
        <p:txBody>
          <a:bodyPr rtlCol="0">
            <a:normAutofit fontScale="92500"/>
          </a:bodyPr>
          <a:lstStyle/>
          <a:p>
            <a:pPr eaLnBrk="1" fontAlgn="auto" hangingPunct="1">
              <a:spcAft>
                <a:spcPts val="0"/>
              </a:spcAft>
              <a:defRPr/>
            </a:pPr>
            <a:r>
              <a:rPr lang="ru-RU" dirty="0" smtClean="0">
                <a:solidFill>
                  <a:srgbClr val="000000"/>
                </a:solidFill>
                <a:latin typeface="Arial"/>
              </a:rPr>
              <a:t>В связи с этим некоторые учителя считают, что задавать домашнее задание не нужно.</a:t>
            </a:r>
            <a:r>
              <a:rPr lang="ru-RU" b="1" dirty="0">
                <a:solidFill>
                  <a:srgbClr val="333333"/>
                </a:solidFill>
                <a:latin typeface="Trebuchet MS"/>
              </a:rPr>
              <a:t> </a:t>
            </a:r>
            <a:endParaRPr lang="ru-RU" b="1" dirty="0" smtClean="0">
              <a:solidFill>
                <a:srgbClr val="333333"/>
              </a:solidFill>
              <a:latin typeface="Trebuchet MS"/>
            </a:endParaRPr>
          </a:p>
          <a:p>
            <a:pPr eaLnBrk="1" fontAlgn="auto" hangingPunct="1">
              <a:spcAft>
                <a:spcPts val="0"/>
              </a:spcAft>
              <a:defRPr/>
            </a:pPr>
            <a:r>
              <a:rPr lang="ru-RU" b="1" i="1" dirty="0" smtClean="0">
                <a:solidFill>
                  <a:srgbClr val="FF0000"/>
                </a:solidFill>
                <a:latin typeface="Times New Roman" panose="02020603050405020304" pitchFamily="18" charset="0"/>
                <a:cs typeface="Times New Roman" panose="02020603050405020304" pitchFamily="18" charset="0"/>
              </a:rPr>
              <a:t>Принуждая </a:t>
            </a:r>
            <a:r>
              <a:rPr lang="ru-RU" b="1" i="1" dirty="0">
                <a:solidFill>
                  <a:srgbClr val="FF0000"/>
                </a:solidFill>
                <a:latin typeface="Times New Roman" panose="02020603050405020304" pitchFamily="18" charset="0"/>
                <a:cs typeface="Times New Roman" panose="02020603050405020304" pitchFamily="18" charset="0"/>
              </a:rPr>
              <a:t>ученика делать домашние задания, «в выполнении которых он не видит жизненного смысла», антигуманно</a:t>
            </a:r>
            <a:r>
              <a:rPr lang="ru-RU" i="1" dirty="0" smtClean="0">
                <a:solidFill>
                  <a:srgbClr val="FF0000"/>
                </a:solidFill>
                <a:latin typeface="Times New Roman" panose="02020603050405020304" pitchFamily="18" charset="0"/>
                <a:cs typeface="Times New Roman" panose="02020603050405020304" pitchFamily="18" charset="0"/>
              </a:rPr>
              <a:t>.</a:t>
            </a:r>
          </a:p>
          <a:p>
            <a:pPr eaLnBrk="1" fontAlgn="auto" hangingPunct="1">
              <a:spcAft>
                <a:spcPts val="0"/>
              </a:spcAft>
              <a:defRPr/>
            </a:pPr>
            <a:r>
              <a:rPr lang="ru-RU" dirty="0" smtClean="0">
                <a:latin typeface="Arial" panose="020B0604020202020204" pitchFamily="34" charset="0"/>
                <a:cs typeface="Arial" panose="020B0604020202020204" pitchFamily="34" charset="0"/>
              </a:rPr>
              <a:t>Поэтому последнее время мы часто слышим о том, что не должно быть домашнего задания</a:t>
            </a:r>
            <a:endParaRPr lang="ru-RU" dirty="0">
              <a:latin typeface="Arial" panose="020B0604020202020204" pitchFamily="34" charset="0"/>
              <a:cs typeface="Arial" panose="020B0604020202020204" pitchFamily="34" charset="0"/>
            </a:endParaRPr>
          </a:p>
        </p:txBody>
      </p:sp>
      <p:sp>
        <p:nvSpPr>
          <p:cNvPr id="47107" name="Rectangle 11"/>
          <p:cNvSpPr>
            <a:spLocks noChangeArrowheads="1"/>
          </p:cNvSpPr>
          <p:nvPr/>
        </p:nvSpPr>
        <p:spPr bwMode="auto">
          <a:xfrm>
            <a:off x="3348038" y="6381750"/>
            <a:ext cx="24495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1000" b="1" i="1">
                <a:solidFill>
                  <a:srgbClr val="9B9B9B"/>
                </a:solidFill>
                <a:latin typeface="Arial" pitchFamily="34" charset="0"/>
              </a:rPr>
              <a:t>Логинова Н.В.   МБОУ «СОШ №16»</a:t>
            </a:r>
            <a:endParaRPr lang="ru-RU" altLang="ru-RU" sz="1000" b="1">
              <a:solidFill>
                <a:srgbClr val="9B9B9B"/>
              </a:solidFill>
              <a:latin typeface="Arial" pitchFamily="34" charset="0"/>
            </a:endParaRPr>
          </a:p>
        </p:txBody>
      </p:sp>
      <p:sp>
        <p:nvSpPr>
          <p:cNvPr id="47108" name="Прямоугольник 6"/>
          <p:cNvSpPr>
            <a:spLocks noChangeArrowheads="1"/>
          </p:cNvSpPr>
          <p:nvPr/>
        </p:nvSpPr>
        <p:spPr bwMode="auto">
          <a:xfrm>
            <a:off x="468313" y="6350000"/>
            <a:ext cx="8191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fld id="{6BE3CFD7-42B4-4230-8937-2EDEFF7B5AEC}" type="datetime1">
              <a:rPr lang="ru-RU" altLang="ru-RU" sz="1000">
                <a:solidFill>
                  <a:srgbClr val="898989"/>
                </a:solidFill>
                <a:latin typeface="Arial" pitchFamily="34" charset="0"/>
              </a:rPr>
              <a:pPr eaLnBrk="1" hangingPunct="1">
                <a:spcBef>
                  <a:spcPct val="0"/>
                </a:spcBef>
                <a:buFontTx/>
                <a:buNone/>
              </a:pPr>
              <a:t>27.11.2014</a:t>
            </a:fld>
            <a:endParaRPr lang="ru-RU" altLang="ru-RU" sz="1000">
              <a:solidFill>
                <a:srgbClr val="000000"/>
              </a:solidFill>
              <a:latin typeface="Candara" pitchFamily="34" charset="0"/>
            </a:endParaRPr>
          </a:p>
        </p:txBody>
      </p:sp>
      <p:sp>
        <p:nvSpPr>
          <p:cNvPr id="47109" name="Номер слайда 4"/>
          <p:cNvSpPr txBox="1">
            <a:spLocks noGrp="1"/>
          </p:cNvSpPr>
          <p:nvPr/>
        </p:nvSpPr>
        <p:spPr bwMode="auto">
          <a:xfrm>
            <a:off x="8101013" y="6356350"/>
            <a:ext cx="5857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hangingPunct="1">
              <a:spcBef>
                <a:spcPct val="0"/>
              </a:spcBef>
              <a:buFontTx/>
              <a:buNone/>
            </a:pPr>
            <a:fld id="{25EBE3D8-8CAB-4982-A209-A66ECB39728C}" type="slidenum">
              <a:rPr lang="ru-RU" altLang="ru-RU" sz="1200">
                <a:solidFill>
                  <a:srgbClr val="898989"/>
                </a:solidFill>
              </a:rPr>
              <a:pPr algn="r" eaLnBrk="1" hangingPunct="1">
                <a:spcBef>
                  <a:spcPct val="0"/>
                </a:spcBef>
                <a:buFontTx/>
                <a:buNone/>
              </a:pPr>
              <a:t>5</a:t>
            </a:fld>
            <a:endParaRPr lang="ru-RU" altLang="ru-RU" sz="1200">
              <a:solidFill>
                <a:srgbClr val="898989"/>
              </a:solidFill>
            </a:endParaRPr>
          </a:p>
        </p:txBody>
      </p:sp>
      <p:pic>
        <p:nvPicPr>
          <p:cNvPr id="47110" name="Picture 2" descr="D:\Мои рисунки\1 сентября\школа\FreeImageWorks.com-Schoolgirl-Holding-Pile-Of-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063" y="3741738"/>
            <a:ext cx="2705100" cy="258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950" y="115888"/>
            <a:ext cx="8712200" cy="779462"/>
          </a:xfrm>
        </p:spPr>
        <p:txBody>
          <a:bodyPr rtlCol="0">
            <a:normAutofit fontScale="90000"/>
          </a:bodyPr>
          <a:lstStyle/>
          <a:p>
            <a:pPr eaLnBrk="1" fontAlgn="auto" hangingPunct="1">
              <a:spcAft>
                <a:spcPts val="0"/>
              </a:spcAft>
              <a:defRPr/>
            </a:pPr>
            <a:r>
              <a:rPr lang="ru-RU" dirty="0" smtClean="0">
                <a:solidFill>
                  <a:srgbClr val="FF0000"/>
                </a:solidFill>
              </a:rPr>
              <a:t>Часто можно видеть такую схему урока</a:t>
            </a:r>
            <a:endParaRPr lang="ru-RU" dirty="0">
              <a:solidFill>
                <a:srgbClr val="FF0000"/>
              </a:solidFill>
            </a:endParaRPr>
          </a:p>
        </p:txBody>
      </p:sp>
      <p:graphicFrame>
        <p:nvGraphicFramePr>
          <p:cNvPr id="4" name="Объект 3"/>
          <p:cNvGraphicFramePr>
            <a:graphicFrameLocks noGrp="1"/>
          </p:cNvGraphicFramePr>
          <p:nvPr>
            <p:ph idx="1"/>
          </p:nvPr>
        </p:nvGraphicFramePr>
        <p:xfrm>
          <a:off x="539750" y="1052513"/>
          <a:ext cx="8229600" cy="4195762"/>
        </p:xfrm>
        <a:graphic>
          <a:graphicData uri="http://schemas.openxmlformats.org/drawingml/2006/table">
            <a:tbl>
              <a:tblPr firstRow="1" bandRow="1">
                <a:tableStyleId>{8799B23B-EC83-4686-B30A-512413B5E67A}</a:tableStyleId>
              </a:tblPr>
              <a:tblGrid>
                <a:gridCol w="4114800"/>
                <a:gridCol w="4114800"/>
              </a:tblGrid>
              <a:tr h="811734">
                <a:tc>
                  <a:txBody>
                    <a:bodyPr/>
                    <a:lstStyle/>
                    <a:p>
                      <a:r>
                        <a:rPr lang="ru-RU" sz="2400" kern="1200" dirty="0" smtClean="0">
                          <a:effectLst/>
                        </a:rPr>
                        <a:t>Традиционный урок</a:t>
                      </a:r>
                      <a:endParaRPr lang="ru-RU" sz="2400" dirty="0"/>
                    </a:p>
                  </a:txBody>
                  <a:tcPr marT="45730" marB="45730"/>
                </a:tc>
                <a:tc>
                  <a:txBody>
                    <a:bodyPr/>
                    <a:lstStyle/>
                    <a:p>
                      <a:r>
                        <a:rPr lang="ru-RU" sz="2400" kern="1200" dirty="0" smtClean="0">
                          <a:effectLst/>
                        </a:rPr>
                        <a:t>Современный урок</a:t>
                      </a:r>
                      <a:endParaRPr lang="ru-RU" sz="2400" dirty="0"/>
                    </a:p>
                  </a:txBody>
                  <a:tcPr marT="45730" marB="45730"/>
                </a:tc>
              </a:tr>
              <a:tr h="3384028">
                <a:tc>
                  <a:txBody>
                    <a:bodyPr/>
                    <a:lstStyle/>
                    <a:p>
                      <a:r>
                        <a:rPr lang="ru-RU" sz="2400" kern="1200" dirty="0" smtClean="0">
                          <a:effectLst/>
                        </a:rPr>
                        <a:t>1.Оргмомент </a:t>
                      </a:r>
                    </a:p>
                    <a:p>
                      <a:r>
                        <a:rPr lang="ru-RU" sz="2400" kern="1200" dirty="0" smtClean="0">
                          <a:effectLst/>
                        </a:rPr>
                        <a:t>2.Проверка домашнего задания </a:t>
                      </a:r>
                    </a:p>
                    <a:p>
                      <a:r>
                        <a:rPr lang="ru-RU" sz="2400" kern="1200" dirty="0" smtClean="0">
                          <a:effectLst/>
                        </a:rPr>
                        <a:t>3.Объяснение нового материала </a:t>
                      </a:r>
                    </a:p>
                    <a:p>
                      <a:r>
                        <a:rPr lang="ru-RU" sz="2400" kern="1200" dirty="0" smtClean="0">
                          <a:effectLst/>
                        </a:rPr>
                        <a:t>4.Закрепление </a:t>
                      </a:r>
                    </a:p>
                    <a:p>
                      <a:r>
                        <a:rPr lang="ru-RU" sz="2400" kern="1200" dirty="0" smtClean="0">
                          <a:effectLst/>
                        </a:rPr>
                        <a:t>5.Итог урока </a:t>
                      </a:r>
                    </a:p>
                    <a:p>
                      <a:r>
                        <a:rPr lang="ru-RU" sz="2400" kern="1200" dirty="0" smtClean="0">
                          <a:effectLst/>
                        </a:rPr>
                        <a:t>6.Домашнее задание</a:t>
                      </a:r>
                      <a:endParaRPr lang="ru-RU" sz="2400" dirty="0"/>
                    </a:p>
                  </a:txBody>
                  <a:tcPr marT="45730" marB="45730"/>
                </a:tc>
                <a:tc>
                  <a:txBody>
                    <a:bodyPr/>
                    <a:lstStyle/>
                    <a:p>
                      <a:r>
                        <a:rPr lang="ru-RU" sz="2400" kern="1200" dirty="0" smtClean="0">
                          <a:effectLst/>
                        </a:rPr>
                        <a:t>1.Мобилизующий этап 2.Самоопределение учащихся на основе антиципации </a:t>
                      </a:r>
                    </a:p>
                    <a:p>
                      <a:r>
                        <a:rPr lang="ru-RU" sz="2400" kern="1200" dirty="0" smtClean="0">
                          <a:effectLst/>
                        </a:rPr>
                        <a:t>3.Момент осознания учениками недостаточности имеющихся знаний 4.Закрепление нового материала </a:t>
                      </a:r>
                    </a:p>
                    <a:p>
                      <a:r>
                        <a:rPr lang="ru-RU" sz="2400" kern="1200" dirty="0" smtClean="0">
                          <a:effectLst/>
                        </a:rPr>
                        <a:t>5.Рефлексия</a:t>
                      </a:r>
                      <a:endParaRPr lang="ru-RU" sz="2400" dirty="0"/>
                    </a:p>
                  </a:txBody>
                  <a:tcPr marT="45730" marB="45730"/>
                </a:tc>
              </a:tr>
            </a:tbl>
          </a:graphicData>
        </a:graphic>
      </p:graphicFrame>
      <p:sp>
        <p:nvSpPr>
          <p:cNvPr id="48142" name="Rectangle 11"/>
          <p:cNvSpPr>
            <a:spLocks noChangeArrowheads="1"/>
          </p:cNvSpPr>
          <p:nvPr/>
        </p:nvSpPr>
        <p:spPr bwMode="auto">
          <a:xfrm>
            <a:off x="3348038" y="6381750"/>
            <a:ext cx="24495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1000" b="1" i="1">
                <a:solidFill>
                  <a:srgbClr val="9B9B9B"/>
                </a:solidFill>
                <a:latin typeface="Arial" pitchFamily="34" charset="0"/>
              </a:rPr>
              <a:t>Логинова Н.В.   МБОУ «СОШ №16»</a:t>
            </a:r>
            <a:endParaRPr lang="ru-RU" altLang="ru-RU" sz="1000" b="1">
              <a:solidFill>
                <a:srgbClr val="9B9B9B"/>
              </a:solidFill>
              <a:latin typeface="Arial" pitchFamily="34" charset="0"/>
            </a:endParaRPr>
          </a:p>
        </p:txBody>
      </p:sp>
      <p:sp>
        <p:nvSpPr>
          <p:cNvPr id="48143" name="Прямоугольник 7"/>
          <p:cNvSpPr>
            <a:spLocks noChangeArrowheads="1"/>
          </p:cNvSpPr>
          <p:nvPr/>
        </p:nvSpPr>
        <p:spPr bwMode="auto">
          <a:xfrm>
            <a:off x="468313" y="6380163"/>
            <a:ext cx="8191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fld id="{36BBF8A9-3776-4815-9C7B-A9E0836A11F7}" type="datetime1">
              <a:rPr lang="ru-RU" altLang="ru-RU" sz="1000">
                <a:solidFill>
                  <a:srgbClr val="898989"/>
                </a:solidFill>
                <a:latin typeface="Arial" pitchFamily="34" charset="0"/>
              </a:rPr>
              <a:pPr eaLnBrk="1" hangingPunct="1">
                <a:spcBef>
                  <a:spcPct val="0"/>
                </a:spcBef>
                <a:buFontTx/>
                <a:buNone/>
              </a:pPr>
              <a:t>27.11.2014</a:t>
            </a:fld>
            <a:endParaRPr lang="ru-RU" altLang="ru-RU" sz="1000">
              <a:solidFill>
                <a:srgbClr val="000000"/>
              </a:solidFill>
              <a:latin typeface="Candara" pitchFamily="34" charset="0"/>
            </a:endParaRPr>
          </a:p>
        </p:txBody>
      </p:sp>
      <p:sp>
        <p:nvSpPr>
          <p:cNvPr id="48144" name="Номер слайда 4"/>
          <p:cNvSpPr txBox="1">
            <a:spLocks noGrp="1"/>
          </p:cNvSpPr>
          <p:nvPr/>
        </p:nvSpPr>
        <p:spPr bwMode="auto">
          <a:xfrm>
            <a:off x="8101013" y="6356350"/>
            <a:ext cx="5857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hangingPunct="1">
              <a:spcBef>
                <a:spcPct val="0"/>
              </a:spcBef>
              <a:buFontTx/>
              <a:buNone/>
            </a:pPr>
            <a:fld id="{084F43C3-7EDD-4291-8551-F8E9F49676BB}" type="slidenum">
              <a:rPr lang="ru-RU" altLang="ru-RU" sz="1200">
                <a:solidFill>
                  <a:srgbClr val="898989"/>
                </a:solidFill>
              </a:rPr>
              <a:pPr algn="r" eaLnBrk="1" hangingPunct="1">
                <a:spcBef>
                  <a:spcPct val="0"/>
                </a:spcBef>
                <a:buFontTx/>
                <a:buNone/>
              </a:pPr>
              <a:t>6</a:t>
            </a:fld>
            <a:endParaRPr lang="ru-RU" altLang="ru-RU" sz="1200">
              <a:solidFill>
                <a:srgbClr val="898989"/>
              </a:solidFill>
            </a:endParaRPr>
          </a:p>
        </p:txBody>
      </p:sp>
      <p:pic>
        <p:nvPicPr>
          <p:cNvPr id="48145" name="Picture 2" descr="D:\Мои рисунки\1 сентября\школа\photos0-800x6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1913" y="5251450"/>
            <a:ext cx="1835150"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Объект 2"/>
          <p:cNvSpPr>
            <a:spLocks noGrp="1"/>
          </p:cNvSpPr>
          <p:nvPr>
            <p:ph idx="1"/>
          </p:nvPr>
        </p:nvSpPr>
        <p:spPr>
          <a:xfrm>
            <a:off x="458788" y="333375"/>
            <a:ext cx="8229600" cy="4319588"/>
          </a:xfrm>
        </p:spPr>
        <p:txBody>
          <a:bodyPr/>
          <a:lstStyle/>
          <a:p>
            <a:pPr eaLnBrk="1" hangingPunct="1"/>
            <a:r>
              <a:rPr lang="ru-RU" altLang="ru-RU" sz="2400" smtClean="0">
                <a:latin typeface="Arial" pitchFamily="34" charset="0"/>
                <a:cs typeface="Arial" pitchFamily="34" charset="0"/>
              </a:rPr>
              <a:t>Однако, существует и противоположная точка зрения.</a:t>
            </a:r>
            <a:r>
              <a:rPr lang="ru-RU" altLang="ru-RU" sz="2400" smtClean="0">
                <a:solidFill>
                  <a:srgbClr val="333333"/>
                </a:solidFill>
                <a:latin typeface="Arial" pitchFamily="34" charset="0"/>
                <a:cs typeface="Arial" pitchFamily="34" charset="0"/>
              </a:rPr>
              <a:t> </a:t>
            </a:r>
          </a:p>
          <a:p>
            <a:pPr eaLnBrk="1" hangingPunct="1"/>
            <a:r>
              <a:rPr lang="ru-RU" altLang="ru-RU" sz="2400" i="1" smtClean="0">
                <a:solidFill>
                  <a:srgbClr val="FF0000"/>
                </a:solidFill>
                <a:latin typeface="Times New Roman" pitchFamily="18" charset="0"/>
                <a:cs typeface="Times New Roman" pitchFamily="18" charset="0"/>
              </a:rPr>
              <a:t>«Домашние учебные занятия являются существенно необходимым условием образовательной деятельности; на долю преподавания в классе падает собственно приобретение учебного материала, сведений, но способность прочно усвоить и верно применять сообщённый материал не может быть достигнута одной деятельностью в классе; тренировка в использовании усвоенного всегда будет составлять предмет домашних занятий учащихся…»</a:t>
            </a:r>
          </a:p>
        </p:txBody>
      </p:sp>
      <p:sp>
        <p:nvSpPr>
          <p:cNvPr id="49155" name="Rectangle 11"/>
          <p:cNvSpPr>
            <a:spLocks noChangeArrowheads="1"/>
          </p:cNvSpPr>
          <p:nvPr/>
        </p:nvSpPr>
        <p:spPr bwMode="auto">
          <a:xfrm>
            <a:off x="3348038" y="6381750"/>
            <a:ext cx="24495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1000" b="1" i="1">
                <a:solidFill>
                  <a:srgbClr val="9B9B9B"/>
                </a:solidFill>
                <a:latin typeface="Arial" pitchFamily="34" charset="0"/>
              </a:rPr>
              <a:t>Логинова Н.В.   МБОУ «СОШ №16»</a:t>
            </a:r>
            <a:endParaRPr lang="ru-RU" altLang="ru-RU" sz="1000" b="1">
              <a:solidFill>
                <a:srgbClr val="9B9B9B"/>
              </a:solidFill>
              <a:latin typeface="Arial" pitchFamily="34" charset="0"/>
            </a:endParaRPr>
          </a:p>
        </p:txBody>
      </p:sp>
      <p:sp>
        <p:nvSpPr>
          <p:cNvPr id="49156" name="Прямоугольник 6"/>
          <p:cNvSpPr>
            <a:spLocks noChangeArrowheads="1"/>
          </p:cNvSpPr>
          <p:nvPr/>
        </p:nvSpPr>
        <p:spPr bwMode="auto">
          <a:xfrm>
            <a:off x="323850" y="6380163"/>
            <a:ext cx="8191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fld id="{7F59C671-03D1-4252-947E-27C520B18677}" type="datetime1">
              <a:rPr lang="ru-RU" altLang="ru-RU" sz="1000">
                <a:solidFill>
                  <a:srgbClr val="898989"/>
                </a:solidFill>
                <a:latin typeface="Arial" pitchFamily="34" charset="0"/>
              </a:rPr>
              <a:pPr eaLnBrk="1" hangingPunct="1">
                <a:spcBef>
                  <a:spcPct val="0"/>
                </a:spcBef>
                <a:buFontTx/>
                <a:buNone/>
              </a:pPr>
              <a:t>27.11.2014</a:t>
            </a:fld>
            <a:endParaRPr lang="ru-RU" altLang="ru-RU" sz="1000">
              <a:solidFill>
                <a:srgbClr val="000000"/>
              </a:solidFill>
              <a:latin typeface="Candara" pitchFamily="34" charset="0"/>
            </a:endParaRPr>
          </a:p>
        </p:txBody>
      </p:sp>
      <p:sp>
        <p:nvSpPr>
          <p:cNvPr id="49157" name="Номер слайда 4"/>
          <p:cNvSpPr txBox="1">
            <a:spLocks noGrp="1"/>
          </p:cNvSpPr>
          <p:nvPr/>
        </p:nvSpPr>
        <p:spPr bwMode="auto">
          <a:xfrm>
            <a:off x="8101013" y="6356350"/>
            <a:ext cx="5857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hangingPunct="1">
              <a:spcBef>
                <a:spcPct val="0"/>
              </a:spcBef>
              <a:buFontTx/>
              <a:buNone/>
            </a:pPr>
            <a:fld id="{4F3C077B-B29D-415B-A9E4-54AF435EF9B5}" type="slidenum">
              <a:rPr lang="ru-RU" altLang="ru-RU" sz="1200">
                <a:solidFill>
                  <a:srgbClr val="898989"/>
                </a:solidFill>
              </a:rPr>
              <a:pPr algn="r" eaLnBrk="1" hangingPunct="1">
                <a:spcBef>
                  <a:spcPct val="0"/>
                </a:spcBef>
                <a:buFontTx/>
                <a:buNone/>
              </a:pPr>
              <a:t>7</a:t>
            </a:fld>
            <a:endParaRPr lang="ru-RU" altLang="ru-RU" sz="1200">
              <a:solidFill>
                <a:srgbClr val="898989"/>
              </a:solidFill>
            </a:endParaRPr>
          </a:p>
        </p:txBody>
      </p:sp>
      <p:pic>
        <p:nvPicPr>
          <p:cNvPr id="49158" name="Picture 2" descr="D:\Мои рисунки\1 сентября\школа\img_18457562_2335_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7550" y="3860800"/>
            <a:ext cx="2659063"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C:\Users\Нина\Desktop\ALQfhT0Huk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23850" y="692150"/>
            <a:ext cx="8497888" cy="5543550"/>
          </a:xfrm>
          <a:noFill/>
        </p:spPr>
      </p:pic>
      <p:sp>
        <p:nvSpPr>
          <p:cNvPr id="50179" name="Rectangle 11"/>
          <p:cNvSpPr>
            <a:spLocks noChangeArrowheads="1"/>
          </p:cNvSpPr>
          <p:nvPr/>
        </p:nvSpPr>
        <p:spPr bwMode="auto">
          <a:xfrm>
            <a:off x="3348038" y="6381750"/>
            <a:ext cx="24495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1000" b="1" i="1">
                <a:solidFill>
                  <a:srgbClr val="9B9B9B"/>
                </a:solidFill>
                <a:latin typeface="Arial" pitchFamily="34" charset="0"/>
              </a:rPr>
              <a:t>Логинова Н.В.   МБОУ «СОШ №16»</a:t>
            </a:r>
            <a:endParaRPr lang="ru-RU" altLang="ru-RU" sz="1000" b="1">
              <a:solidFill>
                <a:srgbClr val="9B9B9B"/>
              </a:solidFill>
              <a:latin typeface="Arial" pitchFamily="34" charset="0"/>
            </a:endParaRPr>
          </a:p>
        </p:txBody>
      </p:sp>
      <p:sp>
        <p:nvSpPr>
          <p:cNvPr id="50180" name="Прямоугольник 7"/>
          <p:cNvSpPr>
            <a:spLocks noChangeArrowheads="1"/>
          </p:cNvSpPr>
          <p:nvPr/>
        </p:nvSpPr>
        <p:spPr bwMode="auto">
          <a:xfrm>
            <a:off x="611188" y="6380163"/>
            <a:ext cx="8191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fld id="{77740976-BC0D-4EDA-A1F9-4275291B722C}" type="datetime1">
              <a:rPr lang="ru-RU" altLang="ru-RU" sz="1000">
                <a:solidFill>
                  <a:srgbClr val="898989"/>
                </a:solidFill>
                <a:latin typeface="Arial" pitchFamily="34" charset="0"/>
              </a:rPr>
              <a:pPr eaLnBrk="1" hangingPunct="1">
                <a:spcBef>
                  <a:spcPct val="0"/>
                </a:spcBef>
                <a:buFontTx/>
                <a:buNone/>
              </a:pPr>
              <a:t>27.11.2014</a:t>
            </a:fld>
            <a:endParaRPr lang="ru-RU" altLang="ru-RU" sz="1000">
              <a:solidFill>
                <a:srgbClr val="000000"/>
              </a:solidFill>
              <a:latin typeface="Candara" pitchFamily="34" charset="0"/>
            </a:endParaRPr>
          </a:p>
        </p:txBody>
      </p:sp>
      <p:sp>
        <p:nvSpPr>
          <p:cNvPr id="50181" name="Номер слайда 4"/>
          <p:cNvSpPr txBox="1">
            <a:spLocks noGrp="1"/>
          </p:cNvSpPr>
          <p:nvPr/>
        </p:nvSpPr>
        <p:spPr bwMode="auto">
          <a:xfrm>
            <a:off x="8101013" y="6356350"/>
            <a:ext cx="5857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hangingPunct="1">
              <a:spcBef>
                <a:spcPct val="0"/>
              </a:spcBef>
              <a:buFontTx/>
              <a:buNone/>
            </a:pPr>
            <a:fld id="{3F8573FC-1171-4819-B57F-65A6E841E362}" type="slidenum">
              <a:rPr lang="ru-RU" altLang="ru-RU" sz="1200">
                <a:solidFill>
                  <a:srgbClr val="898989"/>
                </a:solidFill>
              </a:rPr>
              <a:pPr algn="r" eaLnBrk="1" hangingPunct="1">
                <a:spcBef>
                  <a:spcPct val="0"/>
                </a:spcBef>
                <a:buFontTx/>
                <a:buNone/>
              </a:pPr>
              <a:t>8</a:t>
            </a:fld>
            <a:endParaRPr lang="ru-RU" altLang="ru-RU" sz="1200">
              <a:solidFill>
                <a:srgbClr val="898989"/>
              </a:solidFill>
            </a:endParaRPr>
          </a:p>
        </p:txBody>
      </p:sp>
      <p:sp>
        <p:nvSpPr>
          <p:cNvPr id="10" name="Заголовок 1"/>
          <p:cNvSpPr>
            <a:spLocks noGrp="1"/>
          </p:cNvSpPr>
          <p:nvPr>
            <p:ph type="title"/>
          </p:nvPr>
        </p:nvSpPr>
        <p:spPr>
          <a:xfrm>
            <a:off x="107950" y="115888"/>
            <a:ext cx="8712200" cy="576262"/>
          </a:xfrm>
        </p:spPr>
        <p:txBody>
          <a:bodyPr rtlCol="0">
            <a:normAutofit fontScale="90000"/>
          </a:bodyPr>
          <a:lstStyle/>
          <a:p>
            <a:pPr eaLnBrk="1" fontAlgn="auto" hangingPunct="1">
              <a:spcAft>
                <a:spcPts val="0"/>
              </a:spcAft>
              <a:defRPr/>
            </a:pPr>
            <a:r>
              <a:rPr lang="ru-RU" dirty="0" smtClean="0">
                <a:solidFill>
                  <a:srgbClr val="FF0000"/>
                </a:solidFill>
              </a:rPr>
              <a:t>Это объясняется ещё и тем, что</a:t>
            </a:r>
            <a:endParaRPr lang="ru-RU" dirty="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750" y="260350"/>
            <a:ext cx="8229600" cy="4525963"/>
          </a:xfrm>
        </p:spPr>
        <p:txBody>
          <a:bodyPr rtlCol="0">
            <a:normAutofit fontScale="92500" lnSpcReduction="20000"/>
          </a:bodyPr>
          <a:lstStyle/>
          <a:p>
            <a:pPr eaLnBrk="1" fontAlgn="auto" hangingPunct="1">
              <a:spcAft>
                <a:spcPts val="0"/>
              </a:spcAft>
              <a:defRPr/>
            </a:pPr>
            <a:r>
              <a:rPr lang="ru-RU" dirty="0"/>
              <a:t>В  связи с </a:t>
            </a:r>
            <a:r>
              <a:rPr lang="ru-RU" dirty="0" smtClean="0"/>
              <a:t>внедрением </a:t>
            </a:r>
            <a:r>
              <a:rPr lang="ru-RU" dirty="0"/>
              <a:t>ФГОС нового поколения, где наряду с </a:t>
            </a:r>
            <a:r>
              <a:rPr lang="ru-RU" i="1" dirty="0">
                <a:solidFill>
                  <a:srgbClr val="FF0000"/>
                </a:solidFill>
                <a:latin typeface="Times New Roman" panose="02020603050405020304" pitchFamily="18" charset="0"/>
                <a:cs typeface="Times New Roman" panose="02020603050405020304" pitchFamily="18" charset="0"/>
              </a:rPr>
              <a:t>предметными и личностными</a:t>
            </a:r>
            <a:r>
              <a:rPr lang="ru-RU" i="1" dirty="0">
                <a:latin typeface="Times New Roman" panose="02020603050405020304" pitchFamily="18" charset="0"/>
                <a:cs typeface="Times New Roman" panose="02020603050405020304" pitchFamily="18" charset="0"/>
              </a:rPr>
              <a:t> </a:t>
            </a:r>
            <a:r>
              <a:rPr lang="ru-RU" dirty="0"/>
              <a:t>результатами </a:t>
            </a:r>
            <a:r>
              <a:rPr lang="ru-RU" dirty="0" smtClean="0"/>
              <a:t>всё </a:t>
            </a:r>
            <a:r>
              <a:rPr lang="ru-RU" dirty="0"/>
              <a:t>большее значение приобретают так называемые </a:t>
            </a:r>
            <a:r>
              <a:rPr lang="ru-RU" i="1" dirty="0" err="1">
                <a:solidFill>
                  <a:srgbClr val="FF0000"/>
                </a:solidFill>
                <a:latin typeface="Times New Roman" panose="02020603050405020304" pitchFamily="18" charset="0"/>
                <a:cs typeface="Times New Roman" panose="02020603050405020304" pitchFamily="18" charset="0"/>
              </a:rPr>
              <a:t>метапредметные</a:t>
            </a:r>
            <a:r>
              <a:rPr lang="ru-RU" i="1" dirty="0">
                <a:solidFill>
                  <a:srgbClr val="FF0000"/>
                </a:solidFill>
                <a:latin typeface="Times New Roman" panose="02020603050405020304" pitchFamily="18" charset="0"/>
                <a:cs typeface="Times New Roman" panose="02020603050405020304" pitchFamily="18" charset="0"/>
              </a:rPr>
              <a:t> результаты</a:t>
            </a:r>
            <a:r>
              <a:rPr lang="ru-RU" dirty="0"/>
              <a:t>, овладение универсальными приёмами учебной деятельности, которые позволят ребёнку быть успешным в любой предметной </a:t>
            </a:r>
            <a:r>
              <a:rPr lang="ru-RU" dirty="0" smtClean="0"/>
              <a:t>области, в </a:t>
            </a:r>
            <a:r>
              <a:rPr lang="ru-RU" dirty="0"/>
              <a:t>этих условиях именно </a:t>
            </a:r>
            <a:r>
              <a:rPr lang="ru-RU" b="1" dirty="0">
                <a:solidFill>
                  <a:srgbClr val="FF0000"/>
                </a:solidFill>
              </a:rPr>
              <a:t>домашние </a:t>
            </a:r>
            <a:r>
              <a:rPr lang="ru-RU" b="1" dirty="0" smtClean="0">
                <a:solidFill>
                  <a:srgbClr val="FF0000"/>
                </a:solidFill>
              </a:rPr>
              <a:t>задания </a:t>
            </a:r>
            <a:r>
              <a:rPr lang="ru-RU" b="1" dirty="0">
                <a:solidFill>
                  <a:srgbClr val="FF0000"/>
                </a:solidFill>
              </a:rPr>
              <a:t>становятся реальным инструментом формирования УУД.</a:t>
            </a:r>
          </a:p>
        </p:txBody>
      </p:sp>
      <p:sp>
        <p:nvSpPr>
          <p:cNvPr id="51203" name="Rectangle 11"/>
          <p:cNvSpPr>
            <a:spLocks noChangeArrowheads="1"/>
          </p:cNvSpPr>
          <p:nvPr/>
        </p:nvSpPr>
        <p:spPr bwMode="auto">
          <a:xfrm>
            <a:off x="3348038" y="6381750"/>
            <a:ext cx="244951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ru-RU" altLang="ru-RU" sz="1000" b="1" i="1">
                <a:solidFill>
                  <a:srgbClr val="9B9B9B"/>
                </a:solidFill>
                <a:latin typeface="Arial" pitchFamily="34" charset="0"/>
              </a:rPr>
              <a:t>Логинова Н.В.   МБОУ «СОШ №16»</a:t>
            </a:r>
            <a:endParaRPr lang="ru-RU" altLang="ru-RU" sz="1000" b="1">
              <a:solidFill>
                <a:srgbClr val="9B9B9B"/>
              </a:solidFill>
              <a:latin typeface="Arial" pitchFamily="34" charset="0"/>
            </a:endParaRPr>
          </a:p>
        </p:txBody>
      </p:sp>
      <p:sp>
        <p:nvSpPr>
          <p:cNvPr id="51204" name="Прямоугольник 6"/>
          <p:cNvSpPr>
            <a:spLocks noChangeArrowheads="1"/>
          </p:cNvSpPr>
          <p:nvPr/>
        </p:nvSpPr>
        <p:spPr bwMode="auto">
          <a:xfrm>
            <a:off x="468313" y="6380163"/>
            <a:ext cx="8191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fld id="{AFC2B578-4166-42CB-B871-0207E82F1524}" type="datetime1">
              <a:rPr lang="ru-RU" altLang="ru-RU" sz="1000">
                <a:solidFill>
                  <a:srgbClr val="898989"/>
                </a:solidFill>
                <a:latin typeface="Arial" pitchFamily="34" charset="0"/>
              </a:rPr>
              <a:pPr eaLnBrk="1" hangingPunct="1">
                <a:spcBef>
                  <a:spcPct val="0"/>
                </a:spcBef>
                <a:buFontTx/>
                <a:buNone/>
              </a:pPr>
              <a:t>27.11.2014</a:t>
            </a:fld>
            <a:endParaRPr lang="ru-RU" altLang="ru-RU" sz="1000">
              <a:solidFill>
                <a:srgbClr val="000000"/>
              </a:solidFill>
              <a:latin typeface="Candara" pitchFamily="34" charset="0"/>
            </a:endParaRPr>
          </a:p>
        </p:txBody>
      </p:sp>
      <p:sp>
        <p:nvSpPr>
          <p:cNvPr id="51205" name="Номер слайда 4"/>
          <p:cNvSpPr txBox="1">
            <a:spLocks noGrp="1"/>
          </p:cNvSpPr>
          <p:nvPr/>
        </p:nvSpPr>
        <p:spPr bwMode="auto">
          <a:xfrm>
            <a:off x="8101013" y="6356350"/>
            <a:ext cx="5857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r" eaLnBrk="1" hangingPunct="1">
              <a:spcBef>
                <a:spcPct val="0"/>
              </a:spcBef>
              <a:buFontTx/>
              <a:buNone/>
            </a:pPr>
            <a:fld id="{3F89676C-77EC-49F2-A726-1E289FD36ECF}" type="slidenum">
              <a:rPr lang="ru-RU" altLang="ru-RU" sz="1200">
                <a:solidFill>
                  <a:srgbClr val="898989"/>
                </a:solidFill>
              </a:rPr>
              <a:pPr algn="r" eaLnBrk="1" hangingPunct="1">
                <a:spcBef>
                  <a:spcPct val="0"/>
                </a:spcBef>
                <a:buFontTx/>
                <a:buNone/>
              </a:pPr>
              <a:t>9</a:t>
            </a:fld>
            <a:endParaRPr lang="ru-RU" altLang="ru-RU" sz="1200">
              <a:solidFill>
                <a:srgbClr val="898989"/>
              </a:solidFill>
            </a:endParaRPr>
          </a:p>
        </p:txBody>
      </p:sp>
      <p:pic>
        <p:nvPicPr>
          <p:cNvPr id="51206" name="Picture 2" descr="D:\Мои рисунки\1 сентября\школа\63136665_5f8350820dd8[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4005263"/>
            <a:ext cx="3652838"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ru-RU" sz="96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ru-RU" sz="96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Оформление по умолчанию">
  <a:themeElements>
    <a:clrScheme name="Оформление по умолчанию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altLang="ru-RU" sz="1800" b="0" i="0" u="none" strike="noStrike" cap="none" normalizeH="0" baseline="0" smtClean="0">
            <a:ln>
              <a:noFill/>
            </a:ln>
            <a:solidFill>
              <a:schemeClr val="bg1"/>
            </a:solidFill>
            <a:effectLst/>
            <a:latin typeface="Tahoma"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449263"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altLang="ru-RU" sz="1800" b="0" i="0" u="none" strike="noStrike" cap="none" normalizeH="0" baseline="0" smtClean="0">
            <a:ln>
              <a:noFill/>
            </a:ln>
            <a:solidFill>
              <a:schemeClr val="bg1"/>
            </a:solidFill>
            <a:effectLst/>
            <a:latin typeface="Tahoma" pitchFamily="34"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Оформление по умолчанию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Оформление по умолчанию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379</TotalTime>
  <Words>1275</Words>
  <Application>Microsoft Office PowerPoint</Application>
  <PresentationFormat>Экран (4:3)</PresentationFormat>
  <Paragraphs>234</Paragraphs>
  <Slides>28</Slides>
  <Notes>3</Notes>
  <HiddenSlides>0</HiddenSlides>
  <MMClips>0</MMClips>
  <ScaleCrop>false</ScaleCrop>
  <HeadingPairs>
    <vt:vector size="6" baseType="variant">
      <vt:variant>
        <vt:lpstr>Тема</vt:lpstr>
      </vt:variant>
      <vt:variant>
        <vt:i4>3</vt:i4>
      </vt:variant>
      <vt:variant>
        <vt:lpstr>Внедренные серверы OLE</vt:lpstr>
      </vt:variant>
      <vt:variant>
        <vt:i4>2</vt:i4>
      </vt:variant>
      <vt:variant>
        <vt:lpstr>Заголовки слайдов</vt:lpstr>
      </vt:variant>
      <vt:variant>
        <vt:i4>28</vt:i4>
      </vt:variant>
    </vt:vector>
  </HeadingPairs>
  <TitlesOfParts>
    <vt:vector size="33" baseType="lpstr">
      <vt:lpstr>Тема Office</vt:lpstr>
      <vt:lpstr>1_Оформление по умолчанию</vt:lpstr>
      <vt:lpstr>2_Оформление по умолчанию</vt:lpstr>
      <vt:lpstr>Формула</vt:lpstr>
      <vt:lpstr>Диаграмма</vt:lpstr>
      <vt:lpstr>Цели домашнего задания в свете требований ФГОС</vt:lpstr>
      <vt:lpstr>Презентация PowerPoint</vt:lpstr>
      <vt:lpstr>Презентация PowerPoint</vt:lpstr>
      <vt:lpstr>ПРИОРИТЕТНАЯ ЦЕЛЬ ШКОЛЬНОГО ОБРАЗОВАНИЯ:</vt:lpstr>
      <vt:lpstr>Презентация PowerPoint</vt:lpstr>
      <vt:lpstr>Часто можно видеть такую схему урока</vt:lpstr>
      <vt:lpstr>Презентация PowerPoint</vt:lpstr>
      <vt:lpstr>Это объясняется ещё и тем, что</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Нина</dc:creator>
  <cp:lastModifiedBy>Нина</cp:lastModifiedBy>
  <cp:revision>37</cp:revision>
  <dcterms:created xsi:type="dcterms:W3CDTF">2013-11-10T08:31:25Z</dcterms:created>
  <dcterms:modified xsi:type="dcterms:W3CDTF">2014-11-27T20:16:42Z</dcterms:modified>
</cp:coreProperties>
</file>