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5" r:id="rId6"/>
    <p:sldId id="277" r:id="rId7"/>
    <p:sldId id="261" r:id="rId8"/>
    <p:sldId id="267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33412-9F0A-47EB-99B9-CDBD138D62DB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D068-F045-4A4D-BD58-998311149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F497D-D49B-466C-81C0-CD9CB68ACD35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03530-590F-43EC-8288-FC01A6872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9329-E587-4980-81FB-AFB3091D83D5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323F9-A913-4051-84D0-BF54FBAED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63364-01E1-473B-9105-2D1EB47706F4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E265-4B9A-4710-A25D-50F6322B9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67785-BFCB-4CD3-83CC-795CE8FC51CF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2E7C2-AA33-49D2-A570-AA1F655B4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C8218-1960-4D35-A89A-E853055AFC74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B4429-3A08-4AA6-8970-8D94C05DD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A0BF-69CF-45F0-BD0E-625E5ACDD068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AD0B-9FB2-4094-ADC4-963367083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E4E4-4F6B-428F-A6C4-DDEDABF4A849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162A-DFFA-47EB-82B7-71153D150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FB8A-E3AA-4E10-8618-B571FC64C742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C3B62-74FC-42AB-ADCF-B15767CBB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294E-9994-4450-B0F1-980A73BA659A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A3B94-42E8-40BD-A830-62E86083E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F384-6022-4219-ABBD-4DD1C53AEB04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AADE-0CD9-443E-95A2-0CE174B4B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D7D29A-A902-49A8-B846-277EAEA92253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5F8377-0C47-4696-980C-8028E9EEA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Экстремизму – Нет!</a:t>
            </a:r>
            <a:endParaRPr lang="ru-RU" b="1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5429264" cy="484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2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Экстремизм  - это: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786812" cy="550068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Насильственное изменение основ конституционного строя и нарушение целостности РФ;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Публичное оправдание терроризма и иная террористическая деятельность;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Возбуждение социальной, расовой, национальной или религиозной розни;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Нарушение прав, свобод и законных интересов человека и гражданина в зависимости от его социальной, расовой, национальной, религиозной или языковой принадлежности или отношения к религии;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 Совершение преступлений по мотивам политической, идеологической, расовой, национальной или религиозной ненависти или вражды в отношении какой-либо социальной группы.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Экстремистская организация - это</a:t>
            </a:r>
            <a:endParaRPr lang="ru-RU" b="1" dirty="0"/>
          </a:p>
        </p:txBody>
      </p:sp>
      <p:sp>
        <p:nvSpPr>
          <p:cNvPr id="4099" name="Содержимое 3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		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	общественное или религиозное объединение, в отношении которого по основаниям, предусмотренным настоящим Федеральным законом, судом принято вступившее в законную силу решение о ликвидации или запрете деятельности в связи с осуществлением экстремистской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Основные мотивы, порождающие экстремизм: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</a:t>
            </a:r>
            <a:r>
              <a:rPr lang="ru-RU" sz="3900" b="1" dirty="0" smtClean="0"/>
              <a:t>материальный;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900" b="1" dirty="0" smtClean="0"/>
              <a:t>идеологический;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b="1" dirty="0" smtClean="0"/>
              <a:t>-неудовлетворённость реальной ситуацией;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900" b="1" dirty="0" smtClean="0"/>
              <a:t>власть над людьми;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900" b="1" dirty="0" smtClean="0"/>
              <a:t>интерес к новому виду деятельности;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900" b="1" dirty="0" smtClean="0"/>
              <a:t>товарищеский;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900" b="1" dirty="0" smtClean="0"/>
              <a:t>самоутверждения;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900" b="1" dirty="0" smtClean="0"/>
              <a:t>молодёжная романтика;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b="1" dirty="0" smtClean="0"/>
              <a:t>- игровой</a:t>
            </a:r>
            <a:endParaRPr lang="ru-RU" sz="3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/>
              <a:t>В подавляющем большинстве членами молодёжных экстремистских группировок выступают молодые люди в возрасте от 14 до 20 лет</a:t>
            </a:r>
            <a:endParaRPr lang="ru-RU" sz="2700" dirty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8" t="18226" r="9259" b="7491"/>
          <a:stretch>
            <a:fillRect/>
          </a:stretch>
        </p:blipFill>
        <p:spPr>
          <a:xfrm>
            <a:off x="1357290" y="1428736"/>
            <a:ext cx="6429420" cy="3714776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034" y="500042"/>
            <a:ext cx="822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Экстремизм всегда базируется на идеологии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Во все времена фанатики и экстремисты действовали по страшной формуле </a:t>
            </a:r>
            <a:br>
              <a:rPr lang="ru-RU" sz="3200" b="1" dirty="0" smtClean="0"/>
            </a:br>
            <a:r>
              <a:rPr lang="ru-RU" sz="3200" b="1" dirty="0" smtClean="0"/>
              <a:t>«Убивай за то, что они живут»</a:t>
            </a:r>
            <a:endParaRPr lang="ru-RU" sz="3200" b="1" dirty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32" y="1285860"/>
            <a:ext cx="5286386" cy="3811907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2910" y="52863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Нетерпимость к чужим идеям и убеждениям – одно из проявлений экстремизма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Экстремистскому сознанию присущи компоненты неразвитого сознания: импульсивность, нетерпимость, пренебрежение  к действующим в обществе правилам поведения</a:t>
            </a:r>
            <a:endParaRPr lang="ru-RU" sz="3100" dirty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93" t="1410" r="1785" b="21003"/>
          <a:stretch>
            <a:fillRect/>
          </a:stretch>
        </p:blipFill>
        <p:spPr>
          <a:xfrm>
            <a:off x="1214414" y="1928802"/>
            <a:ext cx="6786610" cy="3424436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034" y="5500702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Экстремизму присущи насилие, фанатизм и предрассудки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>Основная цель экстремистов – дестабилизация социального и этнополитического положения, создание максимально конфликтных ситуаций</a:t>
            </a:r>
            <a:endParaRPr lang="ru-RU" sz="3100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769" t="8082" r="37635" b="7992"/>
          <a:stretch>
            <a:fillRect/>
          </a:stretch>
        </p:blipFill>
        <p:spPr>
          <a:xfrm>
            <a:off x="571472" y="1785926"/>
            <a:ext cx="3929090" cy="4500594"/>
          </a:xfrm>
        </p:spPr>
      </p:pic>
      <p:sp>
        <p:nvSpPr>
          <p:cNvPr id="4" name="TextBox 3"/>
          <p:cNvSpPr txBox="1"/>
          <p:nvPr/>
        </p:nvSpPr>
        <p:spPr>
          <a:xfrm>
            <a:off x="4786314" y="2214554"/>
            <a:ext cx="37862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Char char="-"/>
            </a:pPr>
            <a:r>
              <a:rPr lang="ru-RU" b="1" dirty="0" smtClean="0"/>
              <a:t>Особенности мотивов:</a:t>
            </a:r>
          </a:p>
          <a:p>
            <a:pPr eaLnBrk="1" hangingPunct="1">
              <a:buFontTx/>
              <a:buChar char="-"/>
            </a:pPr>
            <a:r>
              <a:rPr lang="ru-RU" b="1" dirty="0" err="1" smtClean="0"/>
              <a:t>антисоциальность</a:t>
            </a:r>
            <a:r>
              <a:rPr lang="ru-RU" b="1" dirty="0" smtClean="0"/>
              <a:t>;</a:t>
            </a:r>
          </a:p>
          <a:p>
            <a:pPr eaLnBrk="1" hangingPunct="1">
              <a:buFontTx/>
              <a:buChar char="-"/>
            </a:pPr>
            <a:r>
              <a:rPr lang="ru-RU" b="1" dirty="0" smtClean="0"/>
              <a:t>преобладание материальных побуждений над духовными;</a:t>
            </a:r>
          </a:p>
          <a:p>
            <a:pPr eaLnBrk="1" hangingPunct="1">
              <a:buFontTx/>
              <a:buChar char="-"/>
            </a:pPr>
            <a:r>
              <a:rPr lang="ru-RU" b="1" dirty="0" smtClean="0"/>
              <a:t>доминирование побуждений типа </a:t>
            </a:r>
            <a:r>
              <a:rPr lang="ru-RU" b="1" dirty="0" err="1" smtClean="0"/>
              <a:t>влеченияне</a:t>
            </a:r>
            <a:r>
              <a:rPr lang="ru-RU" b="1" dirty="0" smtClean="0"/>
              <a:t> долга;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/>
              <a:t>- недостаточная общая и правовая культура, недостаточная культура досуга и человеческих отношений;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/>
              <a:t>- пороки и недостатки в воспитании и обучении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>Толерантность – это терпимость к иному образу жизни, поведению, обычаям, чувствам, мнениям, идеям, верованиям</a:t>
            </a:r>
            <a:endParaRPr lang="ru-RU" sz="3100" b="1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1604" y="2000240"/>
            <a:ext cx="6246826" cy="37342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268</Words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Экстремизму – Нет!</vt:lpstr>
      <vt:lpstr>Экстремизм  - это:</vt:lpstr>
      <vt:lpstr>Экстремистская организация - это</vt:lpstr>
      <vt:lpstr>Основные мотивы, порождающие экстремизм:</vt:lpstr>
      <vt:lpstr>В подавляющем большинстве членами молодёжных экстремистских группировок выступают молодые люди в возрасте от 14 до 20 лет</vt:lpstr>
      <vt:lpstr>Во все времена фанатики и экстремисты действовали по страшной формуле  «Убивай за то, что они живут»</vt:lpstr>
      <vt:lpstr>Экстремистскому сознанию присущи компоненты неразвитого сознания: импульсивность, нетерпимость, пренебрежение  к действующим в обществе правилам поведения</vt:lpstr>
      <vt:lpstr>Основная цель экстремистов – дестабилизация социального и этнополитического положения, создание максимально конфликтных ситуаций</vt:lpstr>
      <vt:lpstr>Толерантность – это терпимость к иному образу жизни, поведению, обычаям, чувствам, мнениям, идеям, верованиям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Экстремизму – Нет!</dc:title>
  <dc:creator>1</dc:creator>
  <cp:lastModifiedBy>1</cp:lastModifiedBy>
  <cp:revision>71</cp:revision>
  <dcterms:modified xsi:type="dcterms:W3CDTF">2014-11-28T05:10:32Z</dcterms:modified>
</cp:coreProperties>
</file>