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62" r:id="rId6"/>
    <p:sldId id="259" r:id="rId7"/>
    <p:sldId id="263" r:id="rId8"/>
    <p:sldId id="260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894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10057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75656" y="2269614"/>
            <a:ext cx="61926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cs typeface="Aharoni" panose="02010803020104030203" pitchFamily="2" charset="-79"/>
              </a:rPr>
              <a:t>ИМИДЖ ШКОЛЫ: </a:t>
            </a:r>
          </a:p>
          <a:p>
            <a:pPr algn="ctr"/>
            <a:r>
              <a:rPr lang="ru-RU" sz="3200" dirty="0" smtClean="0">
                <a:cs typeface="Aharoni" panose="02010803020104030203" pitchFamily="2" charset="-79"/>
              </a:rPr>
              <a:t>МЕХАНИЗМЫ СФОРМИРОВАНИЯ </a:t>
            </a:r>
          </a:p>
          <a:p>
            <a:pPr algn="ctr"/>
            <a:r>
              <a:rPr lang="ru-RU" sz="3200" dirty="0" smtClean="0">
                <a:cs typeface="Aharoni" panose="02010803020104030203" pitchFamily="2" charset="-79"/>
              </a:rPr>
              <a:t>И СПОСОБЫ ПОСТРОЕНИЯ</a:t>
            </a:r>
            <a:endParaRPr lang="ru-RU" sz="3200" dirty="0"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0915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Причины формирования</a:t>
            </a:r>
            <a:br>
              <a:rPr lang="ru-RU" dirty="0" smtClean="0"/>
            </a:br>
            <a:r>
              <a:rPr lang="ru-RU" dirty="0" smtClean="0"/>
              <a:t>Имиджа Школы (ИШ)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387248"/>
          </a:xfrm>
        </p:spPr>
        <p:txBody>
          <a:bodyPr/>
          <a:lstStyle/>
          <a:p>
            <a:r>
              <a:rPr lang="ru-RU" dirty="0" smtClean="0"/>
              <a:t>1. Конкуренция среди ОУ. </a:t>
            </a:r>
          </a:p>
          <a:p>
            <a:r>
              <a:rPr lang="ru-RU" dirty="0" smtClean="0"/>
              <a:t>2. Позитивный ИШ облегчает доступ ОУ к финансовым, информационным, человеческим ресурсам.</a:t>
            </a:r>
          </a:p>
          <a:p>
            <a:r>
              <a:rPr lang="ru-RU" dirty="0" smtClean="0"/>
              <a:t>3. Позитивный ИШ обеспечивает стабильность и социальную защиту, удовлетворенность трудом и профессиональное развитие.</a:t>
            </a:r>
          </a:p>
          <a:p>
            <a:r>
              <a:rPr lang="ru-RU" dirty="0" smtClean="0"/>
              <a:t>4. Позитивный ИШ создает запас доверия ко всему, происходящему в стенах ОУ.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586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-38392"/>
            <a:ext cx="8837888" cy="689639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31640" y="476672"/>
            <a:ext cx="633670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Имидж и репутация – самое ценное имущество школы!</a:t>
            </a:r>
          </a:p>
          <a:p>
            <a:endParaRPr lang="ru-RU" sz="44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Сначала Вы работаете на имидж, а потом он работает на Вас!</a:t>
            </a:r>
            <a:endParaRPr lang="ru-RU" sz="4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16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Постоянный Имидж Школы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1340768"/>
            <a:ext cx="6480720" cy="4752528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Четкое определение миссии ОУ</a:t>
            </a:r>
          </a:p>
          <a:p>
            <a:r>
              <a:rPr lang="ru-RU" sz="2000" dirty="0" smtClean="0"/>
              <a:t>Оптимистический настрой и доброжелательный микроклимат</a:t>
            </a:r>
          </a:p>
          <a:p>
            <a:r>
              <a:rPr lang="ru-RU" sz="2000" dirty="0" smtClean="0"/>
              <a:t>Педагогическая, социальная и управленческая компетентность</a:t>
            </a:r>
          </a:p>
          <a:p>
            <a:r>
              <a:rPr lang="ru-RU" sz="2000" dirty="0" smtClean="0"/>
              <a:t>Эффективная организационная культура ОУ</a:t>
            </a:r>
          </a:p>
          <a:p>
            <a:r>
              <a:rPr lang="ru-RU" sz="2000" dirty="0" smtClean="0"/>
              <a:t>Качество образовательных услуг</a:t>
            </a:r>
          </a:p>
          <a:p>
            <a:r>
              <a:rPr lang="ru-RU" sz="2000" dirty="0" smtClean="0"/>
              <a:t>Наличие детских общественных организаций</a:t>
            </a:r>
          </a:p>
          <a:p>
            <a:r>
              <a:rPr lang="ru-RU" sz="2000" dirty="0" smtClean="0"/>
              <a:t>Связи школы с различными социальными институтами, ВУЗами</a:t>
            </a:r>
          </a:p>
          <a:p>
            <a:r>
              <a:rPr lang="ru-RU" sz="2000" dirty="0" smtClean="0"/>
              <a:t>Забота администрации об оказании своевременной актуальной помощи участникам образовательного процесса</a:t>
            </a:r>
          </a:p>
          <a:p>
            <a:r>
              <a:rPr lang="ru-RU" sz="2000" dirty="0" smtClean="0"/>
              <a:t>Наличие яркой внешней символики</a:t>
            </a:r>
            <a:endParaRPr lang="ru-RU" sz="2400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57885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-27383"/>
            <a:ext cx="8606730" cy="688538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91680" y="1628800"/>
            <a:ext cx="59046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У Вашей школы должна быть своя «изюминка», свое «лицо». Определитесь, в чем «изюминка» Вашей школы?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06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формирования ИШ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Эффективные </a:t>
            </a:r>
            <a:r>
              <a:rPr lang="en-US" dirty="0" smtClean="0"/>
              <a:t>PR-</a:t>
            </a:r>
            <a:r>
              <a:rPr lang="ru-RU" dirty="0" smtClean="0"/>
              <a:t>мероприятия</a:t>
            </a:r>
          </a:p>
          <a:p>
            <a:endParaRPr lang="ru-RU" dirty="0" smtClean="0"/>
          </a:p>
          <a:p>
            <a:r>
              <a:rPr lang="ru-RU" dirty="0" smtClean="0"/>
              <a:t>Благоустройство здания и территории школы</a:t>
            </a:r>
          </a:p>
          <a:p>
            <a:endParaRPr lang="ru-RU" dirty="0" smtClean="0"/>
          </a:p>
          <a:p>
            <a:r>
              <a:rPr lang="ru-RU" dirty="0" smtClean="0"/>
              <a:t>Повышение педагогической культуры </a:t>
            </a:r>
            <a:r>
              <a:rPr lang="ru-RU" dirty="0" err="1" smtClean="0"/>
              <a:t>педколлектива</a:t>
            </a:r>
            <a:r>
              <a:rPr lang="ru-RU" dirty="0" smtClean="0"/>
              <a:t> и всего персонала школы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809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Юлия\AppData\Local\Microsoft\Windows\Temporary Internet Files\Content.IE5\WXMAPLJU\MC900435843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296394"/>
            <a:ext cx="2523480" cy="2483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Юлия\AppData\Local\Microsoft\Windows\Temporary Internet Files\Content.IE5\WLOXZZ1I\MC90035957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60648"/>
            <a:ext cx="2736304" cy="1679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59632" y="2420888"/>
            <a:ext cx="38884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FF0000"/>
                </a:solidFill>
              </a:rPr>
              <a:t>Не стремитесь быть похожей во всем на другую, пусть и очень хорошую школу.</a:t>
            </a:r>
          </a:p>
          <a:p>
            <a:r>
              <a:rPr lang="ru-RU" sz="2800" i="1" dirty="0" smtClean="0">
                <a:solidFill>
                  <a:srgbClr val="FF0000"/>
                </a:solidFill>
              </a:rPr>
              <a:t>Вы должны отличаться и всячески подчеркивать это отличие.</a:t>
            </a:r>
            <a:endParaRPr lang="ru-RU" sz="2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08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Разработка рекламной продукции</a:t>
            </a:r>
          </a:p>
          <a:p>
            <a:r>
              <a:rPr lang="ru-RU" dirty="0" smtClean="0"/>
              <a:t>Конкурс проектов «Внешний вид школьника»</a:t>
            </a:r>
          </a:p>
          <a:p>
            <a:r>
              <a:rPr lang="ru-RU" dirty="0" smtClean="0"/>
              <a:t>Работа со школьным сайтом</a:t>
            </a:r>
          </a:p>
          <a:p>
            <a:r>
              <a:rPr lang="ru-RU" dirty="0" smtClean="0"/>
              <a:t>Оформление стендов в школе</a:t>
            </a:r>
          </a:p>
          <a:p>
            <a:r>
              <a:rPr lang="ru-RU" dirty="0" smtClean="0"/>
              <a:t>Связь со СМИ</a:t>
            </a:r>
          </a:p>
          <a:p>
            <a:r>
              <a:rPr lang="ru-RU" dirty="0" smtClean="0"/>
              <a:t>Конкурсы</a:t>
            </a:r>
          </a:p>
          <a:p>
            <a:r>
              <a:rPr lang="ru-RU" dirty="0" smtClean="0"/>
              <a:t>Летопись школы</a:t>
            </a:r>
          </a:p>
        </p:txBody>
      </p:sp>
    </p:spTree>
    <p:extLst>
      <p:ext uri="{BB962C8B-B14F-4D97-AF65-F5344CB8AC3E}">
        <p14:creationId xmlns:p14="http://schemas.microsoft.com/office/powerpoint/2010/main" val="285124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 descr="C:\Users\Юлия\AppData\Local\Microsoft\Windows\Temporary Internet Files\Content.IE5\WLOXZZ1I\MC90041602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387" y="2638425"/>
            <a:ext cx="1927225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Юлия\AppData\Local\Microsoft\Windows\Temporary Internet Files\Content.IE5\WLOXZZ1I\MC900416028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387" y="2638424"/>
            <a:ext cx="4419997" cy="3626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670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40</TotalTime>
  <Words>231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Презентация PowerPoint</vt:lpstr>
      <vt:lpstr>Причины формирования Имиджа Школы (ИШ)</vt:lpstr>
      <vt:lpstr>Презентация PowerPoint</vt:lpstr>
      <vt:lpstr>Постоянный Имидж Школы</vt:lpstr>
      <vt:lpstr>Презентация PowerPoint</vt:lpstr>
      <vt:lpstr>Методы формирования ИШ</vt:lpstr>
      <vt:lpstr>Презентация PowerPoint</vt:lpstr>
      <vt:lpstr>Формы работы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</dc:creator>
  <cp:lastModifiedBy>Юлия</cp:lastModifiedBy>
  <cp:revision>6</cp:revision>
  <dcterms:created xsi:type="dcterms:W3CDTF">2014-11-05T17:30:02Z</dcterms:created>
  <dcterms:modified xsi:type="dcterms:W3CDTF">2014-11-05T18:23:38Z</dcterms:modified>
</cp:coreProperties>
</file>